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-18"/>
      <p:regular r:id="rId13"/>
      <p:bold r:id="rId14"/>
      <p:italic r:id="rId15"/>
      <p:boldItalic r:id="rId16"/>
    </p:embeddedFont>
    <p:embeddedFont>
      <p:font typeface="Raleway" panose="020B0604020202020204" charset="-18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c39196bdb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2c39196bdb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9e910f5f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9e910f5f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cd3c9a3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cd3c9a3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9e910f5f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29e910f5f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9e910f5f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29e910f5f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c39196b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c39196b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9e910f5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9e910f5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9e910f5f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9e910f5f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cd3c9a39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cd3c9a39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metmuseum.org/art/collection/search/38760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nd/4.0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choo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Kako pretraživati audiovizualni materijal za svoje radove?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Luka Bošković, Delila Habeš, Lejla Mulabećirović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1" y="4458875"/>
            <a:ext cx="1148925" cy="4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2067500" y="4344275"/>
            <a:ext cx="6984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64646"/>
                </a:solidFill>
                <a:highlight>
                  <a:srgbClr val="FFFFFF"/>
                </a:highlight>
              </a:rPr>
              <a:t>Ovo djelo je dano na korištenje pod licencom </a:t>
            </a:r>
            <a:r>
              <a:rPr lang="en" sz="1450">
                <a:solidFill>
                  <a:srgbClr val="049CC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Creative Commons Imenovanje-Nekomercijalno-Bez prerada 4.0 međunarodna</a:t>
            </a:r>
            <a:r>
              <a:rPr lang="en" sz="1450">
                <a:solidFill>
                  <a:srgbClr val="464646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/>
        </p:nvSpPr>
        <p:spPr>
          <a:xfrm>
            <a:off x="1034875" y="4185400"/>
            <a:ext cx="5685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latin typeface="Lato"/>
                <a:ea typeface="Lato"/>
                <a:cs typeface="Lato"/>
                <a:sym typeface="Lato"/>
              </a:rPr>
              <a:t>Hvala na pažnji! Pitanja?</a:t>
            </a:r>
            <a:endParaRPr sz="33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875" y="152375"/>
            <a:ext cx="2636726" cy="380754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3769375" y="3575025"/>
            <a:ext cx="48663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Albrecht Dürer “Filozofija”, </a:t>
            </a:r>
            <a:r>
              <a:rPr lang="en" sz="11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https://www.metmuseum.org/art/collection/search/387607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Commons (CC) licence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75" y="2163950"/>
            <a:ext cx="2570750" cy="8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75" y="3466550"/>
            <a:ext cx="2570755" cy="8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250" y="2163950"/>
            <a:ext cx="2570755" cy="8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8250" y="3466550"/>
            <a:ext cx="2570768" cy="8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3728" y="2163946"/>
            <a:ext cx="2570768" cy="8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23745" y="3466556"/>
            <a:ext cx="2570793" cy="8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7240500" y="4527900"/>
            <a:ext cx="172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Ikone radio: The NounProject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Commons (CC) izbornik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853850"/>
            <a:ext cx="5380301" cy="2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6366325" y="4223100"/>
            <a:ext cx="268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https://creativecommons.org/choose/#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8863" y="1956143"/>
            <a:ext cx="1759481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6485423" y="2747175"/>
            <a:ext cx="24471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64646"/>
                </a:solidFill>
                <a:highlight>
                  <a:srgbClr val="FFFFFF"/>
                </a:highlight>
              </a:rPr>
              <a:t>Ovo djelo je dano na korištenje pod licencom </a:t>
            </a:r>
            <a:r>
              <a:rPr lang="en" sz="1450">
                <a:solidFill>
                  <a:srgbClr val="049CCF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Creative Commons Imenovanje-Nekomercijalno-Bez prerada 4.0 međunarodna</a:t>
            </a:r>
            <a:r>
              <a:rPr lang="en" sz="1450">
                <a:solidFill>
                  <a:srgbClr val="464646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Wikipedia i Wikimedia Commons</a:t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018850"/>
            <a:ext cx="3065150" cy="28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0475" y="2018850"/>
            <a:ext cx="18478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4147600" y="2263950"/>
            <a:ext cx="160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 citiranje teksta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4941775" y="3933275"/>
            <a:ext cx="143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 korištenje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slika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images</a:t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25" y="1853850"/>
            <a:ext cx="6109685" cy="2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6568050" y="2382650"/>
            <a:ext cx="2130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Google images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Alati (Tools)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Prava korištenja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Licence Creative Commonsa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Domain i Open Access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943225"/>
            <a:ext cx="3891058" cy="298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246" y="3971075"/>
            <a:ext cx="2233670" cy="7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5055250" y="1940700"/>
            <a:ext cx="2092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-Npr. Met Open Access inicijativa iz 2017. godine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-Oko 500.000 slika dostupnih javnosti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Youtube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6883225" y="2243975"/>
            <a:ext cx="2181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Youtube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Search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Filters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Features: Creative Commons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765625"/>
            <a:ext cx="5889025" cy="32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Preporučene webstranice za slike</a:t>
            </a: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75" y="1853850"/>
            <a:ext cx="4737799" cy="15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5350" y="2084901"/>
            <a:ext cx="4737800" cy="167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9775" y="3078450"/>
            <a:ext cx="4895577" cy="19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5700" y="4060450"/>
            <a:ext cx="24384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Preporučene webstranice za audio i video sadržaj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500" y="2024250"/>
            <a:ext cx="3037075" cy="15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050" y="2324613"/>
            <a:ext cx="3714125" cy="10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750" y="3890375"/>
            <a:ext cx="8536924" cy="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Lato</vt:lpstr>
      <vt:lpstr>Raleway</vt:lpstr>
      <vt:lpstr>Streamline</vt:lpstr>
      <vt:lpstr>Kako pretraživati audiovizualni materijal za svoje radove?</vt:lpstr>
      <vt:lpstr>Creative Commons (CC) licence</vt:lpstr>
      <vt:lpstr>Creative Commons (CC) izbornik</vt:lpstr>
      <vt:lpstr>Wikipedia i Wikimedia Commons</vt:lpstr>
      <vt:lpstr>Google images</vt:lpstr>
      <vt:lpstr>Public Domain i Open Access</vt:lpstr>
      <vt:lpstr>Youtube</vt:lpstr>
      <vt:lpstr>Preporučene webstranice za slike</vt:lpstr>
      <vt:lpstr>Preporučene webstranice za audio i video sadržaj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pretraživati audiovizualni materijal za svoje radove?</dc:title>
  <dc:creator>PC</dc:creator>
  <cp:lastModifiedBy>PC</cp:lastModifiedBy>
  <cp:revision>1</cp:revision>
  <dcterms:modified xsi:type="dcterms:W3CDTF">2023-06-05T09:40:38Z</dcterms:modified>
</cp:coreProperties>
</file>