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3"/>
  </p:notesMasterIdLst>
  <p:sldIdLst>
    <p:sldId id="257" r:id="rId4"/>
    <p:sldId id="258" r:id="rId5"/>
    <p:sldId id="307" r:id="rId6"/>
    <p:sldId id="312" r:id="rId7"/>
    <p:sldId id="342" r:id="rId8"/>
    <p:sldId id="318" r:id="rId9"/>
    <p:sldId id="322" r:id="rId10"/>
    <p:sldId id="341" r:id="rId11"/>
    <p:sldId id="327" r:id="rId12"/>
    <p:sldId id="315" r:id="rId13"/>
    <p:sldId id="319" r:id="rId14"/>
    <p:sldId id="348" r:id="rId15"/>
    <p:sldId id="298" r:id="rId16"/>
    <p:sldId id="321" r:id="rId17"/>
    <p:sldId id="330" r:id="rId18"/>
    <p:sldId id="339" r:id="rId19"/>
    <p:sldId id="353" r:id="rId20"/>
    <p:sldId id="336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3" autoAdjust="0"/>
    <p:restoredTop sz="90137" autoAdjust="0"/>
  </p:normalViewPr>
  <p:slideViewPr>
    <p:cSldViewPr snapToGrid="0" showGuides="1">
      <p:cViewPr varScale="1">
        <p:scale>
          <a:sx n="104" d="100"/>
          <a:sy n="104" d="100"/>
        </p:scale>
        <p:origin x="1050" y="10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DAA1A-21AC-4EA3-A027-9AAFD75B8B48}" type="datetimeFigureOut">
              <a:rPr lang="bs-Latn-BA" smtClean="0"/>
              <a:t>5. 6. 2023.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651DD-758F-4768-8AA7-35C7280611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0861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77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90" r:id="rId8"/>
    <p:sldLayoutId id="2147483680" r:id="rId9"/>
    <p:sldLayoutId id="2147483682" r:id="rId10"/>
    <p:sldLayoutId id="2147483684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riscilladupreez?utm_source=unsplash&amp;utm_medium=referral&amp;utm_content=creditCopyText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nsplash.com/@priscilladupreez" TargetMode="External"/><Relationship Id="rId4" Type="http://schemas.openxmlformats.org/officeDocument/2006/relationships/hyperlink" Target="https://unsplash.com/photos/ggeZ9oyI-PE?utm_source=unsplash&amp;utm_medium=referral&amp;utm_content=creditCopyTex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A61214E-2FF9-410E-939A-E19E616ABA6E}"/>
              </a:ext>
            </a:extLst>
          </p:cNvPr>
          <p:cNvGrpSpPr/>
          <p:nvPr/>
        </p:nvGrpSpPr>
        <p:grpSpPr>
          <a:xfrm>
            <a:off x="550607" y="313462"/>
            <a:ext cx="10835206" cy="4655812"/>
            <a:chOff x="1408141" y="1180349"/>
            <a:chExt cx="10302128" cy="42739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1408141" y="1180349"/>
              <a:ext cx="10302128" cy="18929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s-Latn-BA" sz="4000" b="1" dirty="0">
                  <a:solidFill>
                    <a:schemeClr val="bg1"/>
                  </a:solidFill>
                  <a:latin typeface="+mj-lt"/>
                </a:rPr>
                <a:t>Uloga bibliotekara u integraciji MIP-a </a:t>
              </a:r>
            </a:p>
            <a:p>
              <a:pPr algn="ctr"/>
              <a:r>
                <a:rPr lang="bs-Latn-BA" sz="4000" b="1" dirty="0">
                  <a:solidFill>
                    <a:schemeClr val="bg1"/>
                  </a:solidFill>
                  <a:latin typeface="+mj-lt"/>
                </a:rPr>
                <a:t>u školski sistem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  <a:p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7867970" y="5106485"/>
              <a:ext cx="3094304" cy="347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bs-Latn-BA" altLang="ko-KR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doc. dr. sc. Džejla Khattab </a:t>
              </a:r>
              <a:endParaRPr lang="ko-KR" altLang="en-US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3B7D778-3EAD-4B49-8E7C-6AF0C420CEAA}"/>
              </a:ext>
            </a:extLst>
          </p:cNvPr>
          <p:cNvSpPr txBox="1"/>
          <p:nvPr/>
        </p:nvSpPr>
        <p:spPr>
          <a:xfrm>
            <a:off x="7787147" y="3164009"/>
            <a:ext cx="368709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s-Latn-BA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Univerzitet u Sarajevu</a:t>
            </a:r>
          </a:p>
          <a:p>
            <a:pPr>
              <a:lnSpc>
                <a:spcPct val="150000"/>
              </a:lnSpc>
            </a:pPr>
            <a:r>
              <a:rPr lang="bs-Latn-BA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Filozofski fakultet</a:t>
            </a:r>
          </a:p>
          <a:p>
            <a:pPr>
              <a:lnSpc>
                <a:spcPct val="150000"/>
              </a:lnSpc>
            </a:pPr>
            <a:r>
              <a:rPr lang="bs-Latn-BA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Katedra za informacijske nauke</a:t>
            </a:r>
          </a:p>
          <a:p>
            <a:endParaRPr lang="bs-Latn-B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30" y="339509"/>
            <a:ext cx="5304914" cy="724247"/>
          </a:xfrm>
        </p:spPr>
        <p:txBody>
          <a:bodyPr/>
          <a:lstStyle/>
          <a:p>
            <a:r>
              <a:rPr lang="bs-Latn-BA" sz="4000" dirty="0"/>
              <a:t>Prednosti VIU</a:t>
            </a:r>
            <a:endParaRPr lang="en-US" sz="4000" dirty="0"/>
          </a:p>
        </p:txBody>
      </p:sp>
      <p:grpSp>
        <p:nvGrpSpPr>
          <p:cNvPr id="3" name="Graphic 299">
            <a:extLst>
              <a:ext uri="{FF2B5EF4-FFF2-40B4-BE49-F238E27FC236}">
                <a16:creationId xmlns:a16="http://schemas.microsoft.com/office/drawing/2014/main" id="{82CEB01D-E691-4BEE-9215-29AF87913197}"/>
              </a:ext>
            </a:extLst>
          </p:cNvPr>
          <p:cNvGrpSpPr/>
          <p:nvPr/>
        </p:nvGrpSpPr>
        <p:grpSpPr>
          <a:xfrm>
            <a:off x="5734953" y="1359440"/>
            <a:ext cx="5563769" cy="5328515"/>
            <a:chOff x="5671581" y="2568773"/>
            <a:chExt cx="3185568" cy="30508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B6AF68-8DC2-4C54-94D8-EBF96E910A4C}"/>
              </a:ext>
            </a:extLst>
          </p:cNvPr>
          <p:cNvSpPr txBox="1"/>
          <p:nvPr/>
        </p:nvSpPr>
        <p:spPr>
          <a:xfrm>
            <a:off x="5844242" y="4865168"/>
            <a:ext cx="27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300" dirty="0">
                <a:cs typeface="Arial" pitchFamily="34" charset="0"/>
              </a:rPr>
              <a:t>CERTIFICATE</a:t>
            </a:r>
            <a:endParaRPr lang="ko-KR" altLang="en-US" sz="1400" b="1" spc="300" dirty="0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A754A9-4331-4224-97D7-8E829A83EC0C}"/>
              </a:ext>
            </a:extLst>
          </p:cNvPr>
          <p:cNvGrpSpPr/>
          <p:nvPr/>
        </p:nvGrpSpPr>
        <p:grpSpPr>
          <a:xfrm rot="20445859">
            <a:off x="10878233" y="3264040"/>
            <a:ext cx="929531" cy="1489589"/>
            <a:chOff x="8125134" y="1155951"/>
            <a:chExt cx="809697" cy="1297553"/>
          </a:xfrm>
        </p:grpSpPr>
        <p:grpSp>
          <p:nvGrpSpPr>
            <p:cNvPr id="34" name="Group 115">
              <a:extLst>
                <a:ext uri="{FF2B5EF4-FFF2-40B4-BE49-F238E27FC236}">
                  <a16:creationId xmlns:a16="http://schemas.microsoft.com/office/drawing/2014/main" id="{7E9214FE-3BF6-4FD5-BF6C-F0C7ED24F4CB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3EE3E981-E4E2-4DAD-B6FF-71C8CCA4AF58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id="{560E57D0-D842-4BFE-A934-D8CF839EF568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AA61EA48-6533-436D-8C27-EA2B39078B1D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aphic 5343">
            <a:extLst>
              <a:ext uri="{FF2B5EF4-FFF2-40B4-BE49-F238E27FC236}">
                <a16:creationId xmlns:a16="http://schemas.microsoft.com/office/drawing/2014/main" id="{6FF32ECD-F9A8-4BD6-9AE0-EA2778C55F74}"/>
              </a:ext>
            </a:extLst>
          </p:cNvPr>
          <p:cNvGrpSpPr/>
          <p:nvPr/>
        </p:nvGrpSpPr>
        <p:grpSpPr>
          <a:xfrm rot="14298466">
            <a:off x="5671152" y="5665264"/>
            <a:ext cx="255324" cy="1157652"/>
            <a:chOff x="7783270" y="3992865"/>
            <a:chExt cx="267645" cy="12135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2591F3-2D39-4C82-860D-6635D5D38BB1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1E7CF1-F59F-4541-86FD-58A95E7F1136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010C36-B5EB-4CA5-88F5-43E7DA5D873B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A6B83A-5FEA-4D7F-B2B0-C52DC60D2A7A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4A3B393-69BC-48C2-BA81-00AEAA4F8263}"/>
              </a:ext>
            </a:extLst>
          </p:cNvPr>
          <p:cNvSpPr txBox="1"/>
          <p:nvPr/>
        </p:nvSpPr>
        <p:spPr>
          <a:xfrm>
            <a:off x="399496" y="2032079"/>
            <a:ext cx="5530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Vođeno istraživačko učenje – model </a:t>
            </a: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nudi pristup usmjeren na proces podučavanja predmetnog sadržaja istovremeno sa podučavanjem korištenju informacija na integriran i smislen način.</a:t>
            </a: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(Slika 1).</a:t>
            </a:r>
          </a:p>
          <a:p>
            <a:endParaRPr lang="bs-Latn-B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bs-Latn-B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31AFE-7880-4095-AA76-2BED6B69FAA8}"/>
              </a:ext>
            </a:extLst>
          </p:cNvPr>
          <p:cNvGrpSpPr/>
          <p:nvPr/>
        </p:nvGrpSpPr>
        <p:grpSpPr>
          <a:xfrm flipH="1">
            <a:off x="7758875" y="1697679"/>
            <a:ext cx="2861829" cy="2625907"/>
            <a:chOff x="837241" y="2338238"/>
            <a:chExt cx="4340280" cy="398247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991483-56A2-44DA-B419-8815AA6055B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C4A83A3-590E-4507-87C4-1C9DCFFBED6D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B4A1985-8821-45E2-AA41-E44DF08E797B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59DD21-5F09-4F49-8480-B1EF47A739A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DCBB2C-20E2-42BC-AF38-FAB607ED5C4D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9B874C-F7C9-4225-995C-624812CF026D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Freeform 10">
            <a:extLst>
              <a:ext uri="{FF2B5EF4-FFF2-40B4-BE49-F238E27FC236}">
                <a16:creationId xmlns:a16="http://schemas.microsoft.com/office/drawing/2014/main" id="{FF1EE9CA-FAF3-4082-9A3B-C14C34E5E508}"/>
              </a:ext>
            </a:extLst>
          </p:cNvPr>
          <p:cNvSpPr/>
          <p:nvPr/>
        </p:nvSpPr>
        <p:spPr>
          <a:xfrm>
            <a:off x="-6166" y="3057186"/>
            <a:ext cx="10956217" cy="236650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4659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A59D1-F528-49A2-B7ED-368EDCBA10AA}"/>
              </a:ext>
            </a:extLst>
          </p:cNvPr>
          <p:cNvSpPr/>
          <p:nvPr/>
        </p:nvSpPr>
        <p:spPr>
          <a:xfrm>
            <a:off x="840246" y="675703"/>
            <a:ext cx="2590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MIP i VIU</a:t>
            </a:r>
            <a:endParaRPr lang="ko-KR" altLang="en-US" sz="4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DD5F7-A217-4F1A-9801-1370F040694C}"/>
              </a:ext>
            </a:extLst>
          </p:cNvPr>
          <p:cNvSpPr txBox="1"/>
          <p:nvPr/>
        </p:nvSpPr>
        <p:spPr>
          <a:xfrm>
            <a:off x="1715438" y="2269072"/>
            <a:ext cx="43845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 učitelja i bibliotekara planira učenje i podučavanje, prati učenike i pomaže im kad god je potrebno.</a:t>
            </a:r>
          </a:p>
          <a:p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VIU zasnovano je na konstruktivističkoj teoriji učenja i na istraživanjima o procesu traženja informacija.</a:t>
            </a:r>
          </a:p>
          <a:p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E5C17-951B-48C6-B082-1E4E4C42AC66}"/>
              </a:ext>
            </a:extLst>
          </p:cNvPr>
          <p:cNvSpPr txBox="1"/>
          <p:nvPr/>
        </p:nvSpPr>
        <p:spPr>
          <a:xfrm>
            <a:off x="1723379" y="4563342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Rezultat samostalnih učeničkih zadataka je najčešće prikupljanje činjenica, kopiranje tuđeg mišljenja bez stvarnog razumijevanja.</a:t>
            </a:r>
          </a:p>
          <a:p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A2785-B9B3-4499-9668-474405C9ABCD}"/>
              </a:ext>
            </a:extLst>
          </p:cNvPr>
          <p:cNvSpPr txBox="1"/>
          <p:nvPr/>
        </p:nvSpPr>
        <p:spPr>
          <a:xfrm>
            <a:off x="532486" y="4540283"/>
            <a:ext cx="94120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aphic 25">
            <a:extLst>
              <a:ext uri="{FF2B5EF4-FFF2-40B4-BE49-F238E27FC236}">
                <a16:creationId xmlns:a16="http://schemas.microsoft.com/office/drawing/2014/main" id="{2A195617-8C33-4516-AA94-DEABA42B6273}"/>
              </a:ext>
            </a:extLst>
          </p:cNvPr>
          <p:cNvGrpSpPr/>
          <p:nvPr/>
        </p:nvGrpSpPr>
        <p:grpSpPr>
          <a:xfrm flipH="1">
            <a:off x="10640199" y="3680631"/>
            <a:ext cx="1293645" cy="859652"/>
            <a:chOff x="342288" y="5278574"/>
            <a:chExt cx="1920177" cy="127599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300C03-56F7-4199-896D-9561814F75B8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4A809B-1731-4412-8C04-9FA8D03C146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E9AB0D-7577-4DA7-A6B0-686C2988B69F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4692C2-AC80-49DD-BEC0-C32C001A2158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810160-F85C-4AEB-95B0-26D1CD53DF84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3CA08F-845A-421F-BF37-FA351150F82E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F61E43-FACB-44FE-939A-3F5B6644F6A8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843CEC-BEE7-4157-8831-3DB462E3F5C9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4909055-4E84-4B74-B1B9-3FA921746F5C}"/>
              </a:ext>
            </a:extLst>
          </p:cNvPr>
          <p:cNvSpPr txBox="1"/>
          <p:nvPr/>
        </p:nvSpPr>
        <p:spPr>
          <a:xfrm>
            <a:off x="459220" y="2826214"/>
            <a:ext cx="10792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s-Latn-BA" altLang="ko-KR" sz="2800" dirty="0">
                <a:solidFill>
                  <a:schemeClr val="accent2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DEE4FD-F089-4ACA-B0EC-9032348B7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000" dirty="0"/>
              <a:t>VIU – ishodi učenja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942B21-C01E-4155-9AD8-5F9F8549004C}"/>
              </a:ext>
            </a:extLst>
          </p:cNvPr>
          <p:cNvGrpSpPr/>
          <p:nvPr/>
        </p:nvGrpSpPr>
        <p:grpSpPr>
          <a:xfrm flipH="1">
            <a:off x="8851082" y="3870664"/>
            <a:ext cx="2867441" cy="2786067"/>
            <a:chOff x="837241" y="2338238"/>
            <a:chExt cx="4340280" cy="39824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267EBCF-7479-4746-8CC4-F8828E3EDAF6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D75F9B1-67BD-4658-BBB1-FB95A4D2BDB2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EDA730A-67D3-433C-BD3B-472DB18D718E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6C5384-4EF8-4F7D-928C-2E1300751834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DB9F6D-E677-4F73-A392-8391B02844F7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FD3C9B-0BD4-4206-B3FD-01BDA5781217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FA51200-D496-431E-8886-9ADEB39FDA3F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995F1D-37C3-4FBD-BF55-3B4949096780}"/>
              </a:ext>
            </a:extLst>
          </p:cNvPr>
          <p:cNvSpPr txBox="1"/>
          <p:nvPr/>
        </p:nvSpPr>
        <p:spPr>
          <a:xfrm>
            <a:off x="260059" y="2317490"/>
            <a:ext cx="11374188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30"/>
              </a:spcAft>
            </a:pP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U procesu učenici usvajaju:</a:t>
            </a:r>
            <a:endParaRPr lang="bs-Latn-BA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Aft>
                <a:spcPts val="230"/>
              </a:spcAft>
            </a:pP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      Sadržaj kurikuluma – konstruira se novo znanje, interpretira, sintetizira, primjenjuju činjenice i ideje </a:t>
            </a:r>
          </a:p>
          <a:p>
            <a:pPr>
              <a:lnSpc>
                <a:spcPct val="200000"/>
              </a:lnSpc>
              <a:spcAft>
                <a:spcPts val="230"/>
              </a:spcAft>
            </a:pP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      </a:t>
            </a: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Informacijska pismenost – koncepti za lociranje, evaluaciju i korištenje informacija</a:t>
            </a:r>
          </a:p>
          <a:p>
            <a:pPr>
              <a:lnSpc>
                <a:spcPct val="200000"/>
              </a:lnSpc>
              <a:spcAft>
                <a:spcPts val="230"/>
              </a:spcAft>
            </a:pP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      </a:t>
            </a: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Pismenost – čitanje, pisanje, govorenje, slušanje, gledanje i prezentiranje </a:t>
            </a:r>
          </a:p>
          <a:p>
            <a:pPr>
              <a:lnSpc>
                <a:spcPct val="200000"/>
              </a:lnSpc>
              <a:spcAft>
                <a:spcPts val="230"/>
              </a:spcAft>
            </a:pP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  </a:t>
            </a: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   Socijalne vještine – interakcija, saradnja, navike i sklonosti </a:t>
            </a:r>
          </a:p>
          <a:p>
            <a:pPr>
              <a:lnSpc>
                <a:spcPct val="200000"/>
              </a:lnSpc>
            </a:pP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     U</a:t>
            </a: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čenje kako učiti – samoregulirano učenje i osobna interakcija s istraživačkim procesom </a:t>
            </a:r>
          </a:p>
          <a:p>
            <a:endParaRPr lang="bs-Latn-BA" dirty="0"/>
          </a:p>
        </p:txBody>
      </p:sp>
      <p:sp>
        <p:nvSpPr>
          <p:cNvPr id="14" name="Parallelogram 15">
            <a:extLst>
              <a:ext uri="{FF2B5EF4-FFF2-40B4-BE49-F238E27FC236}">
                <a16:creationId xmlns:a16="http://schemas.microsoft.com/office/drawing/2014/main" id="{4CFC1E5B-9DC5-4004-9AF8-0C04A66ED26A}"/>
              </a:ext>
            </a:extLst>
          </p:cNvPr>
          <p:cNvSpPr/>
          <p:nvPr/>
        </p:nvSpPr>
        <p:spPr>
          <a:xfrm rot="16200000">
            <a:off x="498166" y="119944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68450A-5F7E-42CE-9803-A6508BFF91CE}"/>
              </a:ext>
            </a:extLst>
          </p:cNvPr>
          <p:cNvSpPr txBox="1"/>
          <p:nvPr/>
        </p:nvSpPr>
        <p:spPr>
          <a:xfrm>
            <a:off x="1444567" y="118061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Informacijska pismenost je jedna od pet vrsta učenja koja se događa u procesu vođenog istraživanja. </a:t>
            </a:r>
          </a:p>
        </p:txBody>
      </p: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0149BBFA-8CDE-4544-BDDF-7540E53B95F7}"/>
              </a:ext>
            </a:extLst>
          </p:cNvPr>
          <p:cNvSpPr/>
          <p:nvPr/>
        </p:nvSpPr>
        <p:spPr>
          <a:xfrm flipH="1">
            <a:off x="362888" y="3007630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eeform 108">
            <a:extLst>
              <a:ext uri="{FF2B5EF4-FFF2-40B4-BE49-F238E27FC236}">
                <a16:creationId xmlns:a16="http://schemas.microsoft.com/office/drawing/2014/main" id="{BCC9ED45-2299-4CEC-B306-7D59E2DEAC07}"/>
              </a:ext>
            </a:extLst>
          </p:cNvPr>
          <p:cNvSpPr/>
          <p:nvPr/>
        </p:nvSpPr>
        <p:spPr>
          <a:xfrm>
            <a:off x="272599" y="5174107"/>
            <a:ext cx="315937" cy="365985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Isosceles Triangle 57">
            <a:extLst>
              <a:ext uri="{FF2B5EF4-FFF2-40B4-BE49-F238E27FC236}">
                <a16:creationId xmlns:a16="http://schemas.microsoft.com/office/drawing/2014/main" id="{056A0786-71B9-488F-82E3-0A1C756214BD}"/>
              </a:ext>
            </a:extLst>
          </p:cNvPr>
          <p:cNvSpPr/>
          <p:nvPr/>
        </p:nvSpPr>
        <p:spPr>
          <a:xfrm>
            <a:off x="381261" y="4062368"/>
            <a:ext cx="176492" cy="381727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AE7B7C67-0E82-436E-B208-FDC91B5CD8F7}"/>
              </a:ext>
            </a:extLst>
          </p:cNvPr>
          <p:cNvSpPr/>
          <p:nvPr/>
        </p:nvSpPr>
        <p:spPr>
          <a:xfrm rot="18900000">
            <a:off x="426103" y="3534560"/>
            <a:ext cx="189510" cy="422478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563DED71-67EA-4BF7-9F68-7625B8401101}"/>
              </a:ext>
            </a:extLst>
          </p:cNvPr>
          <p:cNvSpPr/>
          <p:nvPr/>
        </p:nvSpPr>
        <p:spPr>
          <a:xfrm flipH="1">
            <a:off x="312503" y="4691394"/>
            <a:ext cx="374595" cy="3519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51468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0205933-4EE2-4A46-9FA3-CC7EB24DA067}"/>
              </a:ext>
            </a:extLst>
          </p:cNvPr>
          <p:cNvSpPr/>
          <p:nvPr/>
        </p:nvSpPr>
        <p:spPr>
          <a:xfrm>
            <a:off x="4061858" y="1931542"/>
            <a:ext cx="4054799" cy="40547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000" dirty="0"/>
              <a:t>Saradnja bibliotekara i nastavnika</a:t>
            </a:r>
            <a:endParaRPr lang="en-US" sz="40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D09B46-3B65-4F09-9E94-91FE49C5A21F}"/>
              </a:ext>
            </a:extLst>
          </p:cNvPr>
          <p:cNvSpPr/>
          <p:nvPr/>
        </p:nvSpPr>
        <p:spPr>
          <a:xfrm>
            <a:off x="6089257" y="2668549"/>
            <a:ext cx="1621167" cy="2580783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F2BF412-86C4-482C-9098-4975791B54C0}"/>
              </a:ext>
            </a:extLst>
          </p:cNvPr>
          <p:cNvSpPr/>
          <p:nvPr/>
        </p:nvSpPr>
        <p:spPr>
          <a:xfrm>
            <a:off x="4612726" y="2707550"/>
            <a:ext cx="1441846" cy="2571090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463A3-1F32-4EB2-8136-D0598DCA0FAD}"/>
              </a:ext>
            </a:extLst>
          </p:cNvPr>
          <p:cNvSpPr/>
          <p:nvPr/>
        </p:nvSpPr>
        <p:spPr>
          <a:xfrm>
            <a:off x="488272" y="2417992"/>
            <a:ext cx="3453276" cy="11243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A9DE1-17D5-43E4-9160-B330E0C702DA}"/>
              </a:ext>
            </a:extLst>
          </p:cNvPr>
          <p:cNvSpPr txBox="1"/>
          <p:nvPr/>
        </p:nvSpPr>
        <p:spPr>
          <a:xfrm>
            <a:off x="8527715" y="3927664"/>
            <a:ext cx="281964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Podučavanje korištenju informacija prilikom pisanja</a:t>
            </a:r>
          </a:p>
          <a:p>
            <a:r>
              <a:rPr lang="bs-Latn-BA" altLang="ko-KR" sz="1600" b="1" dirty="0">
                <a:solidFill>
                  <a:srgbClr val="C00000"/>
                </a:solidFill>
                <a:cs typeface="Arial" pitchFamily="34" charset="0"/>
              </a:rPr>
              <a:t>N i ŠB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6B6DC-D921-45B3-955A-D091A6264E96}"/>
              </a:ext>
            </a:extLst>
          </p:cNvPr>
          <p:cNvSpPr txBox="1"/>
          <p:nvPr/>
        </p:nvSpPr>
        <p:spPr>
          <a:xfrm>
            <a:off x="8453900" y="1444970"/>
            <a:ext cx="281964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Podučavanje pretraživanju informacija </a:t>
            </a:r>
          </a:p>
          <a:p>
            <a:r>
              <a:rPr lang="bs-Latn-BA" altLang="ko-KR" sz="1600" b="1" dirty="0">
                <a:solidFill>
                  <a:srgbClr val="C00000"/>
                </a:solidFill>
                <a:cs typeface="Arial" pitchFamily="34" charset="0"/>
              </a:rPr>
              <a:t>ŠB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7D8C1-AF16-4130-87E9-BBD7CDE21899}"/>
              </a:ext>
            </a:extLst>
          </p:cNvPr>
          <p:cNvSpPr txBox="1"/>
          <p:nvPr/>
        </p:nvSpPr>
        <p:spPr>
          <a:xfrm>
            <a:off x="488273" y="3895559"/>
            <a:ext cx="3298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s-Latn-BA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Informiranje učenika i definiranje istraživačkih pitanja</a:t>
            </a:r>
          </a:p>
          <a:p>
            <a:pPr algn="r"/>
            <a:r>
              <a:rPr lang="bs-Latn-BA" altLang="ko-KR" sz="1600" b="1" dirty="0">
                <a:solidFill>
                  <a:srgbClr val="C00000"/>
                </a:solidFill>
                <a:cs typeface="Arial" pitchFamily="34" charset="0"/>
              </a:rPr>
              <a:t>N i ŠB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87341E-23C1-496E-9181-6CB3957391B4}"/>
              </a:ext>
            </a:extLst>
          </p:cNvPr>
          <p:cNvSpPr txBox="1"/>
          <p:nvPr/>
        </p:nvSpPr>
        <p:spPr>
          <a:xfrm>
            <a:off x="488272" y="1229526"/>
            <a:ext cx="3332966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s-Latn-BA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Planiranje projekta/ problemskog zadatka iz kurikuluma</a:t>
            </a:r>
          </a:p>
          <a:p>
            <a:pPr algn="r"/>
            <a:r>
              <a:rPr lang="bs-Latn-BA" altLang="ko-KR" sz="1600" b="1" dirty="0">
                <a:solidFill>
                  <a:srgbClr val="C00000"/>
                </a:solidFill>
                <a:cs typeface="Arial" pitchFamily="34" charset="0"/>
              </a:rPr>
              <a:t>N (nastavnik) i </a:t>
            </a:r>
          </a:p>
          <a:p>
            <a:pPr algn="r"/>
            <a:r>
              <a:rPr lang="bs-Latn-BA" altLang="ko-KR" sz="1600" b="1" dirty="0">
                <a:solidFill>
                  <a:srgbClr val="C00000"/>
                </a:solidFill>
                <a:cs typeface="Arial" pitchFamily="34" charset="0"/>
              </a:rPr>
              <a:t>ŠB (školski bibliotekar)</a:t>
            </a:r>
            <a:r>
              <a:rPr lang="en-US" altLang="ko-KR" sz="1600" b="1" dirty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algn="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B6AE5A-CC86-46F8-8C39-C9F0C669EB04}"/>
              </a:ext>
            </a:extLst>
          </p:cNvPr>
          <p:cNvSpPr txBox="1"/>
          <p:nvPr/>
        </p:nvSpPr>
        <p:spPr>
          <a:xfrm>
            <a:off x="568171" y="2679299"/>
            <a:ext cx="315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altLang="ko-KR" sz="1600" b="1" dirty="0">
                <a:solidFill>
                  <a:schemeClr val="bg1"/>
                </a:solidFill>
                <a:cs typeface="Arial" pitchFamily="34" charset="0"/>
              </a:rPr>
              <a:t>Predstavljanje problema učenicima</a:t>
            </a:r>
          </a:p>
          <a:p>
            <a:pPr algn="r"/>
            <a:r>
              <a:rPr lang="bs-Latn-BA" altLang="ko-KR" sz="1600" b="1" dirty="0">
                <a:solidFill>
                  <a:srgbClr val="C00000"/>
                </a:solidFill>
                <a:cs typeface="Arial" pitchFamily="34" charset="0"/>
              </a:rPr>
              <a:t>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ED3162-02B8-4186-BBB3-0602A066E194}"/>
              </a:ext>
            </a:extLst>
          </p:cNvPr>
          <p:cNvSpPr/>
          <p:nvPr/>
        </p:nvSpPr>
        <p:spPr>
          <a:xfrm>
            <a:off x="8551772" y="2422645"/>
            <a:ext cx="3176013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9FE46F-8FC2-4E43-8CF3-56971CF3D05C}"/>
              </a:ext>
            </a:extLst>
          </p:cNvPr>
          <p:cNvSpPr txBox="1"/>
          <p:nvPr/>
        </p:nvSpPr>
        <p:spPr>
          <a:xfrm>
            <a:off x="8527715" y="2494633"/>
            <a:ext cx="317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Podučavanje kritičnosti prema informacijskim izvorima</a:t>
            </a:r>
          </a:p>
          <a:p>
            <a:r>
              <a:rPr lang="bs-Latn-BA" altLang="ko-KR" sz="1600" b="1" dirty="0">
                <a:solidFill>
                  <a:srgbClr val="C00000"/>
                </a:solidFill>
                <a:cs typeface="Arial" pitchFamily="34" charset="0"/>
              </a:rPr>
              <a:t>N i ŠB</a:t>
            </a:r>
          </a:p>
          <a:p>
            <a:pPr algn="ct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3C855C-A830-49C1-AA53-E95C1FF0A3B5}"/>
              </a:ext>
            </a:extLst>
          </p:cNvPr>
          <p:cNvSpPr/>
          <p:nvPr/>
        </p:nvSpPr>
        <p:spPr>
          <a:xfrm>
            <a:off x="488272" y="5079740"/>
            <a:ext cx="3453277" cy="11839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s-Latn-BA" altLang="ko-KR" sz="1600" b="1" dirty="0"/>
              <a:t>Odobravanje istraživačkih pitanja od strane nastavnika</a:t>
            </a:r>
          </a:p>
          <a:p>
            <a:pPr algn="r"/>
            <a:r>
              <a:rPr lang="bs-Latn-BA" altLang="ko-KR" sz="1600" b="1" dirty="0">
                <a:solidFill>
                  <a:srgbClr val="C00000"/>
                </a:solidFill>
              </a:rPr>
              <a:t>N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6B1C66-3190-4DC4-9673-E1434CB3829C}"/>
              </a:ext>
            </a:extLst>
          </p:cNvPr>
          <p:cNvSpPr/>
          <p:nvPr/>
        </p:nvSpPr>
        <p:spPr>
          <a:xfrm>
            <a:off x="8551772" y="5079739"/>
            <a:ext cx="3151956" cy="11839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Podučavanje prezentacijskim tehnikama</a:t>
            </a:r>
          </a:p>
          <a:p>
            <a:r>
              <a:rPr lang="bs-Latn-BA" sz="1400" b="1" dirty="0">
                <a:solidFill>
                  <a:srgbClr val="C00000"/>
                </a:solidFill>
              </a:rPr>
              <a:t>N i ŠB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357EF-098F-49B8-99C5-120F841A621D}"/>
              </a:ext>
            </a:extLst>
          </p:cNvPr>
          <p:cNvSpPr txBox="1"/>
          <p:nvPr/>
        </p:nvSpPr>
        <p:spPr>
          <a:xfrm>
            <a:off x="5116654" y="6364602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400" dirty="0"/>
              <a:t>Kuhlthau et al., 2007.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dirty="0"/>
              <a:t>Škola informacijskog doba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15CE38-C529-4FA2-922D-10ACCB1DD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28888"/>
              </p:ext>
            </p:extLst>
          </p:nvPr>
        </p:nvGraphicFramePr>
        <p:xfrm>
          <a:off x="4359565" y="1348509"/>
          <a:ext cx="3186546" cy="5090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169">
                <a:tc gridSpan="3">
                  <a:txBody>
                    <a:bodyPr/>
                    <a:lstStyle/>
                    <a:p>
                      <a:pPr algn="ctr"/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ŠKOLSKA BIBLIOTEKA</a:t>
                      </a:r>
                      <a:endParaRPr lang="ko-KR" alt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96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bs-Latn-BA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Informacijsko</a:t>
                      </a:r>
                    </a:p>
                    <a:p>
                      <a:pPr algn="ctr" latinLnBrk="1"/>
                      <a:r>
                        <a:rPr lang="bs-Latn-BA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središte 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84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Zbirke</a:t>
                      </a:r>
                      <a:endParaRPr lang="en-US" altLang="ko-KR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84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Tehnologija</a:t>
                      </a:r>
                      <a:endParaRPr lang="en-US" altLang="ko-KR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999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Pronalaženje i lociranje informacija</a:t>
                      </a:r>
                      <a:endParaRPr lang="en-US" altLang="ko-KR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999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Informacijska pismenost</a:t>
                      </a:r>
                      <a:endParaRPr lang="en-US" altLang="ko-KR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999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Osoblje i njihove vještine</a:t>
                      </a:r>
                      <a:endParaRPr lang="en-US" altLang="ko-KR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6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NAVEDENO JE VAŽNO</a:t>
                      </a:r>
                      <a:endParaRPr lang="ko-KR" alt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76C64-B563-42C6-AF87-98AF10665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633735"/>
              </p:ext>
            </p:extLst>
          </p:nvPr>
        </p:nvGraphicFramePr>
        <p:xfrm>
          <a:off x="7984963" y="1348510"/>
          <a:ext cx="3782164" cy="50695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873">
                <a:tc gridSpan="3">
                  <a:txBody>
                    <a:bodyPr/>
                    <a:lstStyle/>
                    <a:p>
                      <a:pPr algn="ctr"/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ŠKOLSKA BIBLIOTEKA</a:t>
                      </a:r>
                      <a:endParaRPr lang="ko-KR" alt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9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bs-Latn-BA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Središte znanja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209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Stvaranje znanja kroz interakciju sa informacijama</a:t>
                      </a:r>
                      <a:endParaRPr lang="en-US" altLang="ko-KR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5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Ishodi učenja</a:t>
                      </a:r>
                      <a:endParaRPr lang="en-US" altLang="ko-KR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77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Napraviti promjenu!</a:t>
                      </a:r>
                      <a:endParaRPr lang="en-US" altLang="ko-KR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2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Donošenje odluka i inicijativa na temelju pokazatelja </a:t>
                      </a:r>
                      <a:endParaRPr lang="en-US" altLang="ko-KR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729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Informacijska pismenost</a:t>
                      </a:r>
                      <a:endParaRPr lang="en-US" altLang="ko-KR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03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altLang="ko-KR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NAVEDENO SU CILJEVI BIBLIOTEKE</a:t>
                      </a:r>
                      <a:endParaRPr lang="ko-KR" alt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3FE05E-BB27-499D-A104-96A573BB29BF}"/>
              </a:ext>
            </a:extLst>
          </p:cNvPr>
          <p:cNvSpPr txBox="1"/>
          <p:nvPr/>
        </p:nvSpPr>
        <p:spPr>
          <a:xfrm>
            <a:off x="203376" y="1860773"/>
            <a:ext cx="3936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Fokusiranje na ono što se razumjelo, za razliku od onoga što se pronašlo</a:t>
            </a:r>
          </a:p>
          <a:p>
            <a:endParaRPr lang="bs-Latn-BA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bs-Latn-BA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Bibliotekar kao informacijski specijalist i specijalist u podučavanju </a:t>
            </a:r>
          </a:p>
          <a:p>
            <a:endParaRPr lang="bs-Latn-BA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bs-Latn-BA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Bibliotekar kao partner / inicijator za kurikulum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D1B58-9324-470F-9EEC-4E9C4D74E5B3}"/>
              </a:ext>
            </a:extLst>
          </p:cNvPr>
          <p:cNvSpPr txBox="1"/>
          <p:nvPr/>
        </p:nvSpPr>
        <p:spPr>
          <a:xfrm>
            <a:off x="2874894" y="6070156"/>
            <a:ext cx="14846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1400" dirty="0"/>
              <a:t>Todd, 2016.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91">
            <a:extLst>
              <a:ext uri="{FF2B5EF4-FFF2-40B4-BE49-F238E27FC236}">
                <a16:creationId xmlns:a16="http://schemas.microsoft.com/office/drawing/2014/main" id="{E56BD98C-C1F9-4566-83C5-5B5C2EA74A94}"/>
              </a:ext>
            </a:extLst>
          </p:cNvPr>
          <p:cNvSpPr/>
          <p:nvPr/>
        </p:nvSpPr>
        <p:spPr>
          <a:xfrm flipH="1">
            <a:off x="806692" y="1918065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DE5F145-AC16-4982-B578-B0D5EF8EDB25}"/>
              </a:ext>
            </a:extLst>
          </p:cNvPr>
          <p:cNvSpPr/>
          <p:nvPr/>
        </p:nvSpPr>
        <p:spPr>
          <a:xfrm>
            <a:off x="7687900" y="6098062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000" dirty="0"/>
              <a:t>Pitanja za diskusiju i razmišljanje</a:t>
            </a:r>
            <a:endParaRPr lang="en-US" sz="4000" dirty="0"/>
          </a:p>
        </p:txBody>
      </p:sp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563860C3-829C-415C-8F77-7322A3DB201D}"/>
              </a:ext>
            </a:extLst>
          </p:cNvPr>
          <p:cNvGraphicFramePr/>
          <p:nvPr/>
        </p:nvGraphicFramePr>
        <p:xfrm>
          <a:off x="4111757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reeform 50">
            <a:extLst>
              <a:ext uri="{FF2B5EF4-FFF2-40B4-BE49-F238E27FC236}">
                <a16:creationId xmlns:a16="http://schemas.microsoft.com/office/drawing/2014/main" id="{FF0EE7C3-B3B6-4D19-9DDF-F31AD2592F88}"/>
              </a:ext>
            </a:extLst>
          </p:cNvPr>
          <p:cNvSpPr>
            <a:spLocks noChangeAspect="1"/>
          </p:cNvSpPr>
          <p:nvPr/>
        </p:nvSpPr>
        <p:spPr>
          <a:xfrm>
            <a:off x="7032965" y="2331609"/>
            <a:ext cx="2527880" cy="1992849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389034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1193283" y="2256982"/>
                  <a:pt x="1490944" y="2389028"/>
                </a:cubicBezTo>
                <a:cubicBezTo>
                  <a:pt x="1227854" y="2389533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FE24AB1F-19C7-4E14-B09E-7DB9BB6EC159}"/>
              </a:ext>
            </a:extLst>
          </p:cNvPr>
          <p:cNvSpPr/>
          <p:nvPr/>
        </p:nvSpPr>
        <p:spPr>
          <a:xfrm>
            <a:off x="8736387" y="2763575"/>
            <a:ext cx="182982" cy="221784"/>
          </a:xfrm>
          <a:custGeom>
            <a:avLst/>
            <a:gdLst/>
            <a:ahLst/>
            <a:cxnLst/>
            <a:rect l="l" t="t" r="r" b="b"/>
            <a:pathLst>
              <a:path w="3196161" h="3873927">
                <a:moveTo>
                  <a:pt x="1134444" y="1312886"/>
                </a:moveTo>
                <a:lnTo>
                  <a:pt x="1029913" y="1373237"/>
                </a:lnTo>
                <a:lnTo>
                  <a:pt x="1559121" y="2289852"/>
                </a:lnTo>
                <a:lnTo>
                  <a:pt x="2475736" y="1760644"/>
                </a:lnTo>
                <a:lnTo>
                  <a:pt x="2411067" y="1648634"/>
                </a:lnTo>
                <a:lnTo>
                  <a:pt x="1598983" y="2117491"/>
                </a:lnTo>
                <a:close/>
                <a:moveTo>
                  <a:pt x="1645882" y="878244"/>
                </a:moveTo>
                <a:cubicBezTo>
                  <a:pt x="2300940" y="887681"/>
                  <a:pt x="2833308" y="1403255"/>
                  <a:pt x="2868726" y="2051573"/>
                </a:cubicBezTo>
                <a:lnTo>
                  <a:pt x="2594281" y="2051573"/>
                </a:lnTo>
                <a:cubicBezTo>
                  <a:pt x="2554516" y="2051573"/>
                  <a:pt x="2522281" y="2083808"/>
                  <a:pt x="2522281" y="2123573"/>
                </a:cubicBezTo>
                <a:cubicBezTo>
                  <a:pt x="2522281" y="2163338"/>
                  <a:pt x="2554516" y="2195573"/>
                  <a:pt x="2594281" y="2195573"/>
                </a:cubicBezTo>
                <a:lnTo>
                  <a:pt x="2868692" y="2195573"/>
                </a:lnTo>
                <a:cubicBezTo>
                  <a:pt x="2833383" y="2842251"/>
                  <a:pt x="2303637" y="3356885"/>
                  <a:pt x="1650855" y="3368700"/>
                </a:cubicBezTo>
                <a:lnTo>
                  <a:pt x="1650855" y="3086354"/>
                </a:lnTo>
                <a:cubicBezTo>
                  <a:pt x="1650855" y="3046589"/>
                  <a:pt x="1618620" y="3014354"/>
                  <a:pt x="1578855" y="3014354"/>
                </a:cubicBezTo>
                <a:cubicBezTo>
                  <a:pt x="1539090" y="3014354"/>
                  <a:pt x="1506855" y="3046589"/>
                  <a:pt x="1506855" y="3086354"/>
                </a:cubicBezTo>
                <a:lnTo>
                  <a:pt x="1506855" y="3364106"/>
                </a:lnTo>
                <a:cubicBezTo>
                  <a:pt x="898016" y="3306544"/>
                  <a:pt x="416884" y="2810819"/>
                  <a:pt x="383291" y="2195574"/>
                </a:cubicBezTo>
                <a:lnTo>
                  <a:pt x="639947" y="2195574"/>
                </a:lnTo>
                <a:cubicBezTo>
                  <a:pt x="679712" y="2195574"/>
                  <a:pt x="711947" y="2163339"/>
                  <a:pt x="711947" y="2123574"/>
                </a:cubicBezTo>
                <a:cubicBezTo>
                  <a:pt x="711947" y="2083809"/>
                  <a:pt x="679712" y="2051574"/>
                  <a:pt x="639947" y="2051574"/>
                </a:cubicBezTo>
                <a:lnTo>
                  <a:pt x="383291" y="2051574"/>
                </a:lnTo>
                <a:cubicBezTo>
                  <a:pt x="416793" y="1438003"/>
                  <a:pt x="895405" y="943302"/>
                  <a:pt x="1501882" y="883395"/>
                </a:cubicBezTo>
                <a:lnTo>
                  <a:pt x="1501882" y="1155809"/>
                </a:lnTo>
                <a:cubicBezTo>
                  <a:pt x="1501882" y="1195574"/>
                  <a:pt x="1534117" y="1227809"/>
                  <a:pt x="1573882" y="1227809"/>
                </a:cubicBezTo>
                <a:cubicBezTo>
                  <a:pt x="1613647" y="1227809"/>
                  <a:pt x="1645882" y="1195574"/>
                  <a:pt x="1645882" y="1155809"/>
                </a:cubicBezTo>
                <a:close/>
                <a:moveTo>
                  <a:pt x="1625992" y="743938"/>
                </a:moveTo>
                <a:cubicBezTo>
                  <a:pt x="864040" y="743938"/>
                  <a:pt x="246355" y="1361623"/>
                  <a:pt x="246355" y="2123575"/>
                </a:cubicBezTo>
                <a:cubicBezTo>
                  <a:pt x="246355" y="2885527"/>
                  <a:pt x="864040" y="3503212"/>
                  <a:pt x="1625992" y="3503212"/>
                </a:cubicBezTo>
                <a:cubicBezTo>
                  <a:pt x="2387944" y="3503212"/>
                  <a:pt x="3005629" y="2885527"/>
                  <a:pt x="3005629" y="2123575"/>
                </a:cubicBezTo>
                <a:cubicBezTo>
                  <a:pt x="3005629" y="1361623"/>
                  <a:pt x="2387944" y="743938"/>
                  <a:pt x="1625992" y="743938"/>
                </a:cubicBezTo>
                <a:close/>
                <a:moveTo>
                  <a:pt x="1469618" y="310427"/>
                </a:moveTo>
                <a:lnTo>
                  <a:pt x="1688095" y="310427"/>
                </a:lnTo>
                <a:cubicBezTo>
                  <a:pt x="1738726" y="310427"/>
                  <a:pt x="1779771" y="351472"/>
                  <a:pt x="1779771" y="402103"/>
                </a:cubicBezTo>
                <a:lnTo>
                  <a:pt x="1779771" y="561173"/>
                </a:lnTo>
                <a:cubicBezTo>
                  <a:pt x="2574796" y="638137"/>
                  <a:pt x="3196161" y="1308293"/>
                  <a:pt x="3196161" y="2123576"/>
                </a:cubicBezTo>
                <a:cubicBezTo>
                  <a:pt x="3196161" y="2565839"/>
                  <a:pt x="3013313" y="2965396"/>
                  <a:pt x="2718416" y="3250079"/>
                </a:cubicBezTo>
                <a:lnTo>
                  <a:pt x="3179634" y="3711298"/>
                </a:lnTo>
                <a:lnTo>
                  <a:pt x="3017006" y="3873926"/>
                </a:lnTo>
                <a:lnTo>
                  <a:pt x="2540951" y="3397870"/>
                </a:lnTo>
                <a:cubicBezTo>
                  <a:pt x="2284062" y="3584539"/>
                  <a:pt x="1967781" y="3693744"/>
                  <a:pt x="1625993" y="3693744"/>
                </a:cubicBezTo>
                <a:cubicBezTo>
                  <a:pt x="1265632" y="3693744"/>
                  <a:pt x="933625" y="3572348"/>
                  <a:pt x="669641" y="3366916"/>
                </a:cubicBezTo>
                <a:lnTo>
                  <a:pt x="162629" y="3873927"/>
                </a:lnTo>
                <a:lnTo>
                  <a:pt x="0" y="3711298"/>
                </a:lnTo>
                <a:lnTo>
                  <a:pt x="497495" y="3213804"/>
                </a:lnTo>
                <a:cubicBezTo>
                  <a:pt x="223765" y="2932051"/>
                  <a:pt x="55825" y="2547426"/>
                  <a:pt x="55825" y="2123576"/>
                </a:cubicBezTo>
                <a:cubicBezTo>
                  <a:pt x="55825" y="1340908"/>
                  <a:pt x="628469" y="691988"/>
                  <a:pt x="1377942" y="574870"/>
                </a:cubicBezTo>
                <a:lnTo>
                  <a:pt x="1377942" y="402103"/>
                </a:lnTo>
                <a:cubicBezTo>
                  <a:pt x="1377942" y="351472"/>
                  <a:pt x="1418987" y="310427"/>
                  <a:pt x="1469618" y="310427"/>
                </a:cubicBezTo>
                <a:close/>
                <a:moveTo>
                  <a:pt x="2831553" y="225"/>
                </a:moveTo>
                <a:cubicBezTo>
                  <a:pt x="2916867" y="-3515"/>
                  <a:pt x="2997439" y="39539"/>
                  <a:pt x="3041747" y="112542"/>
                </a:cubicBezTo>
                <a:cubicBezTo>
                  <a:pt x="3078869" y="173705"/>
                  <a:pt x="3085591" y="247747"/>
                  <a:pt x="3059870" y="312990"/>
                </a:cubicBezTo>
                <a:cubicBezTo>
                  <a:pt x="3075456" y="332020"/>
                  <a:pt x="3089643" y="352363"/>
                  <a:pt x="3102605" y="373718"/>
                </a:cubicBezTo>
                <a:cubicBezTo>
                  <a:pt x="3214720" y="558442"/>
                  <a:pt x="3217250" y="789585"/>
                  <a:pt x="3109208" y="976720"/>
                </a:cubicBezTo>
                <a:lnTo>
                  <a:pt x="2065775" y="419163"/>
                </a:lnTo>
                <a:cubicBezTo>
                  <a:pt x="2161297" y="225339"/>
                  <a:pt x="2354860" y="98978"/>
                  <a:pt x="2570737" y="89516"/>
                </a:cubicBezTo>
                <a:cubicBezTo>
                  <a:pt x="2599986" y="88234"/>
                  <a:pt x="2629015" y="89125"/>
                  <a:pt x="2657583" y="92493"/>
                </a:cubicBezTo>
                <a:cubicBezTo>
                  <a:pt x="2697857" y="37266"/>
                  <a:pt x="2761754" y="3284"/>
                  <a:pt x="2831553" y="225"/>
                </a:cubicBezTo>
                <a:close/>
                <a:moveTo>
                  <a:pt x="272597" y="56"/>
                </a:moveTo>
                <a:cubicBezTo>
                  <a:pt x="354219" y="-1733"/>
                  <a:pt x="430570" y="39143"/>
                  <a:pt x="473389" y="108037"/>
                </a:cubicBezTo>
                <a:cubicBezTo>
                  <a:pt x="510546" y="98450"/>
                  <a:pt x="549098" y="93727"/>
                  <a:pt x="588300" y="92868"/>
                </a:cubicBezTo>
                <a:cubicBezTo>
                  <a:pt x="804333" y="88136"/>
                  <a:pt x="1005774" y="201515"/>
                  <a:pt x="1113816" y="388650"/>
                </a:cubicBezTo>
                <a:lnTo>
                  <a:pt x="109241" y="1013511"/>
                </a:lnTo>
                <a:cubicBezTo>
                  <a:pt x="-10854" y="833874"/>
                  <a:pt x="-23504" y="603063"/>
                  <a:pt x="76240" y="411377"/>
                </a:cubicBezTo>
                <a:cubicBezTo>
                  <a:pt x="88940" y="386971"/>
                  <a:pt x="103205" y="363693"/>
                  <a:pt x="118956" y="341698"/>
                </a:cubicBezTo>
                <a:lnTo>
                  <a:pt x="83272" y="363894"/>
                </a:lnTo>
                <a:cubicBezTo>
                  <a:pt x="35810" y="292902"/>
                  <a:pt x="30811" y="201685"/>
                  <a:pt x="70230" y="125931"/>
                </a:cubicBezTo>
                <a:cubicBezTo>
                  <a:pt x="109649" y="50176"/>
                  <a:pt x="187221" y="1926"/>
                  <a:pt x="272597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AFAD27-20F1-4374-A986-8C0591B792D6}"/>
              </a:ext>
            </a:extLst>
          </p:cNvPr>
          <p:cNvGrpSpPr/>
          <p:nvPr/>
        </p:nvGrpSpPr>
        <p:grpSpPr>
          <a:xfrm>
            <a:off x="7888926" y="2813267"/>
            <a:ext cx="224764" cy="229581"/>
            <a:chOff x="2600940" y="1364722"/>
            <a:chExt cx="3925967" cy="401011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3" name="Donut 1">
              <a:extLst>
                <a:ext uri="{FF2B5EF4-FFF2-40B4-BE49-F238E27FC236}">
                  <a16:creationId xmlns:a16="http://schemas.microsoft.com/office/drawing/2014/main" id="{2AC4BAA6-CFAD-4DC1-9D8F-6FF2E7BA9FC1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id="{671EA3AC-3582-4575-9748-795B032F704F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DEA0E38-DD89-4B09-81E9-358EF7CADC01}"/>
              </a:ext>
            </a:extLst>
          </p:cNvPr>
          <p:cNvSpPr/>
          <p:nvPr/>
        </p:nvSpPr>
        <p:spPr>
          <a:xfrm rot="5400000">
            <a:off x="8693253" y="3194883"/>
            <a:ext cx="225496" cy="226738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479127FA-F078-4018-8A70-874928CD82DB}"/>
              </a:ext>
            </a:extLst>
          </p:cNvPr>
          <p:cNvSpPr/>
          <p:nvPr/>
        </p:nvSpPr>
        <p:spPr>
          <a:xfrm>
            <a:off x="7700020" y="3484262"/>
            <a:ext cx="227006" cy="227093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id="{95E66D4B-2444-4DCD-99AD-DD0A40128938}"/>
              </a:ext>
            </a:extLst>
          </p:cNvPr>
          <p:cNvSpPr/>
          <p:nvPr/>
        </p:nvSpPr>
        <p:spPr>
          <a:xfrm>
            <a:off x="9046462" y="3598079"/>
            <a:ext cx="210257" cy="268711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7BC051-00FB-42CA-972A-4D6B8B7643DA}"/>
              </a:ext>
            </a:extLst>
          </p:cNvPr>
          <p:cNvGrpSpPr/>
          <p:nvPr/>
        </p:nvGrpSpPr>
        <p:grpSpPr>
          <a:xfrm>
            <a:off x="8352444" y="2980096"/>
            <a:ext cx="227627" cy="229149"/>
            <a:chOff x="2612260" y="1422267"/>
            <a:chExt cx="3975964" cy="400255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01011F4B-95D8-4F83-A805-F82AA8A527EE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Parallelogram 6">
              <a:extLst>
                <a:ext uri="{FF2B5EF4-FFF2-40B4-BE49-F238E27FC236}">
                  <a16:creationId xmlns:a16="http://schemas.microsoft.com/office/drawing/2014/main" id="{33C0832B-B28F-4158-AC30-D6F35CA52FA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Parallelogram 6">
              <a:extLst>
                <a:ext uri="{FF2B5EF4-FFF2-40B4-BE49-F238E27FC236}">
                  <a16:creationId xmlns:a16="http://schemas.microsoft.com/office/drawing/2014/main" id="{4572C210-53CC-411B-8363-8716A6738D80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Parallelogram 6">
              <a:extLst>
                <a:ext uri="{FF2B5EF4-FFF2-40B4-BE49-F238E27FC236}">
                  <a16:creationId xmlns:a16="http://schemas.microsoft.com/office/drawing/2014/main" id="{EEEA0D00-0386-440F-BE3B-F1E26C490CA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F66AC05B-58C5-4774-8DF2-A1770655E721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65FF35F0-8C38-4A60-AF9C-CF2696B3C70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Parallelogram 6">
              <a:extLst>
                <a:ext uri="{FF2B5EF4-FFF2-40B4-BE49-F238E27FC236}">
                  <a16:creationId xmlns:a16="http://schemas.microsoft.com/office/drawing/2014/main" id="{A04DDB6E-328F-4B08-BFC9-6DD6FC2BACA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Parallelogram 6">
              <a:extLst>
                <a:ext uri="{FF2B5EF4-FFF2-40B4-BE49-F238E27FC236}">
                  <a16:creationId xmlns:a16="http://schemas.microsoft.com/office/drawing/2014/main" id="{A497A158-D6B6-4ACA-B063-049CD4194326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Parallelogram 6">
              <a:extLst>
                <a:ext uri="{FF2B5EF4-FFF2-40B4-BE49-F238E27FC236}">
                  <a16:creationId xmlns:a16="http://schemas.microsoft.com/office/drawing/2014/main" id="{2606CDF8-AD9D-4AC7-B2FA-8187D2AC2C5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Parallelogram 6">
              <a:extLst>
                <a:ext uri="{FF2B5EF4-FFF2-40B4-BE49-F238E27FC236}">
                  <a16:creationId xmlns:a16="http://schemas.microsoft.com/office/drawing/2014/main" id="{97021787-F97B-41AB-8544-CB00DC7FDD98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38C7DC16-282D-452E-A5D8-34632055DB8A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Parallelogram 6">
              <a:extLst>
                <a:ext uri="{FF2B5EF4-FFF2-40B4-BE49-F238E27FC236}">
                  <a16:creationId xmlns:a16="http://schemas.microsoft.com/office/drawing/2014/main" id="{A848C1F7-39F9-4224-B192-2252169340A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Parallelogram 6">
              <a:extLst>
                <a:ext uri="{FF2B5EF4-FFF2-40B4-BE49-F238E27FC236}">
                  <a16:creationId xmlns:a16="http://schemas.microsoft.com/office/drawing/2014/main" id="{BBFE69D4-532E-4B23-B350-06D377DD868F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D0BBF20B-E17B-49D5-88B8-5E573B4325F6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CA27F221-40B3-4A2A-89FB-F3AAD145B6AC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BD637137-08BF-48A1-BEF8-F7020FB841C9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2554CA53-019F-413F-A7B2-58FD72C7B18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54C68A2D-2C11-4936-8B35-D0CB5FA4FA00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5BD436A2-921E-4649-9FAF-567D7544AFD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E0585EF9-9620-49D2-9502-F3C8ADECD5F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0AE89FB4-54A1-4819-8058-4B19DA89E50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631160CD-6F3A-43E0-BCB5-2258683ED29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613703-B38B-4B24-8038-5B6F71374A9C}"/>
              </a:ext>
            </a:extLst>
          </p:cNvPr>
          <p:cNvGrpSpPr/>
          <p:nvPr/>
        </p:nvGrpSpPr>
        <p:grpSpPr>
          <a:xfrm>
            <a:off x="7699261" y="3099895"/>
            <a:ext cx="226890" cy="226557"/>
            <a:chOff x="2611714" y="1452659"/>
            <a:chExt cx="3963104" cy="3957283"/>
          </a:xfrm>
          <a:solidFill>
            <a:schemeClr val="accent5"/>
          </a:solidFill>
        </p:grpSpPr>
        <p:sp>
          <p:nvSpPr>
            <p:cNvPr id="28" name="Round Same Side Corner Rectangle 4">
              <a:extLst>
                <a:ext uri="{FF2B5EF4-FFF2-40B4-BE49-F238E27FC236}">
                  <a16:creationId xmlns:a16="http://schemas.microsoft.com/office/drawing/2014/main" id="{866588ED-CA8C-4390-B2B2-7D87BB7F7F0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 Same Side Corner Rectangle 6">
              <a:extLst>
                <a:ext uri="{FF2B5EF4-FFF2-40B4-BE49-F238E27FC236}">
                  <a16:creationId xmlns:a16="http://schemas.microsoft.com/office/drawing/2014/main" id="{6153F611-2939-4AFD-8260-0C840F010A03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A09A84A6-02B5-49BD-83B2-C740B89CA548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AEA0A816-A44B-41A6-826F-535FDC98A314}"/>
              </a:ext>
            </a:extLst>
          </p:cNvPr>
          <p:cNvSpPr/>
          <p:nvPr/>
        </p:nvSpPr>
        <p:spPr>
          <a:xfrm>
            <a:off x="8685473" y="3550198"/>
            <a:ext cx="176285" cy="309411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4">
            <a:extLst>
              <a:ext uri="{FF2B5EF4-FFF2-40B4-BE49-F238E27FC236}">
                <a16:creationId xmlns:a16="http://schemas.microsoft.com/office/drawing/2014/main" id="{8A25C66F-AB4C-4625-AFBE-4B42CED083B7}"/>
              </a:ext>
            </a:extLst>
          </p:cNvPr>
          <p:cNvSpPr/>
          <p:nvPr/>
        </p:nvSpPr>
        <p:spPr>
          <a:xfrm>
            <a:off x="7531163" y="2666633"/>
            <a:ext cx="228298" cy="226391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3">
            <a:extLst>
              <a:ext uri="{FF2B5EF4-FFF2-40B4-BE49-F238E27FC236}">
                <a16:creationId xmlns:a16="http://schemas.microsoft.com/office/drawing/2014/main" id="{F7BBAED3-9E6F-4FA7-860C-86FEE09F33A7}"/>
              </a:ext>
            </a:extLst>
          </p:cNvPr>
          <p:cNvSpPr/>
          <p:nvPr/>
        </p:nvSpPr>
        <p:spPr>
          <a:xfrm rot="3600000">
            <a:off x="8246864" y="2719734"/>
            <a:ext cx="161125" cy="250953"/>
          </a:xfrm>
          <a:custGeom>
            <a:avLst/>
            <a:gdLst/>
            <a:ahLst/>
            <a:cxnLst/>
            <a:rect l="l" t="t" r="r" b="b"/>
            <a:pathLst>
              <a:path w="1836914" h="2861004">
                <a:moveTo>
                  <a:pt x="241839" y="2395457"/>
                </a:moveTo>
                <a:lnTo>
                  <a:pt x="1595075" y="2395457"/>
                </a:lnTo>
                <a:cubicBezTo>
                  <a:pt x="1428203" y="2681813"/>
                  <a:pt x="1186766" y="2861004"/>
                  <a:pt x="918457" y="2861004"/>
                </a:cubicBezTo>
                <a:cubicBezTo>
                  <a:pt x="650148" y="2861004"/>
                  <a:pt x="408711" y="2681813"/>
                  <a:pt x="241839" y="2395457"/>
                </a:cubicBezTo>
                <a:close/>
                <a:moveTo>
                  <a:pt x="899051" y="854553"/>
                </a:moveTo>
                <a:lnTo>
                  <a:pt x="892714" y="854681"/>
                </a:lnTo>
                <a:cubicBezTo>
                  <a:pt x="854708" y="855445"/>
                  <a:pt x="824517" y="886876"/>
                  <a:pt x="825282" y="924882"/>
                </a:cubicBezTo>
                <a:lnTo>
                  <a:pt x="825382" y="929867"/>
                </a:lnTo>
                <a:lnTo>
                  <a:pt x="704891" y="932291"/>
                </a:lnTo>
                <a:cubicBezTo>
                  <a:pt x="666885" y="933055"/>
                  <a:pt x="636694" y="964486"/>
                  <a:pt x="637459" y="1002492"/>
                </a:cubicBezTo>
                <a:lnTo>
                  <a:pt x="637586" y="1008829"/>
                </a:lnTo>
                <a:cubicBezTo>
                  <a:pt x="638351" y="1046835"/>
                  <a:pt x="669782" y="1077026"/>
                  <a:pt x="707788" y="1076262"/>
                </a:cubicBezTo>
                <a:lnTo>
                  <a:pt x="828278" y="1073838"/>
                </a:lnTo>
                <a:lnTo>
                  <a:pt x="831137" y="1215980"/>
                </a:lnTo>
                <a:lnTo>
                  <a:pt x="704892" y="1218520"/>
                </a:lnTo>
                <a:cubicBezTo>
                  <a:pt x="666885" y="1219284"/>
                  <a:pt x="636694" y="1250715"/>
                  <a:pt x="637459" y="1288721"/>
                </a:cubicBezTo>
                <a:lnTo>
                  <a:pt x="637586" y="1295058"/>
                </a:lnTo>
                <a:cubicBezTo>
                  <a:pt x="638351" y="1333064"/>
                  <a:pt x="669782" y="1363255"/>
                  <a:pt x="707788" y="1362491"/>
                </a:cubicBezTo>
                <a:lnTo>
                  <a:pt x="834033" y="1359951"/>
                </a:lnTo>
                <a:lnTo>
                  <a:pt x="836893" y="1502093"/>
                </a:lnTo>
                <a:lnTo>
                  <a:pt x="704891" y="1504749"/>
                </a:lnTo>
                <a:cubicBezTo>
                  <a:pt x="666885" y="1505513"/>
                  <a:pt x="636694" y="1536944"/>
                  <a:pt x="637459" y="1574950"/>
                </a:cubicBezTo>
                <a:lnTo>
                  <a:pt x="637586" y="1581287"/>
                </a:lnTo>
                <a:cubicBezTo>
                  <a:pt x="638351" y="1619293"/>
                  <a:pt x="669781" y="1649484"/>
                  <a:pt x="707787" y="1648720"/>
                </a:cubicBezTo>
                <a:lnTo>
                  <a:pt x="839789" y="1646064"/>
                </a:lnTo>
                <a:lnTo>
                  <a:pt x="842648" y="1788208"/>
                </a:lnTo>
                <a:lnTo>
                  <a:pt x="704892" y="1790979"/>
                </a:lnTo>
                <a:cubicBezTo>
                  <a:pt x="666886" y="1791743"/>
                  <a:pt x="636695" y="1823174"/>
                  <a:pt x="637459" y="1861180"/>
                </a:cubicBezTo>
                <a:lnTo>
                  <a:pt x="637587" y="1867517"/>
                </a:lnTo>
                <a:cubicBezTo>
                  <a:pt x="638351" y="1905523"/>
                  <a:pt x="669782" y="1935714"/>
                  <a:pt x="707788" y="1934949"/>
                </a:cubicBezTo>
                <a:lnTo>
                  <a:pt x="845544" y="1932178"/>
                </a:lnTo>
                <a:lnTo>
                  <a:pt x="845682" y="1939015"/>
                </a:lnTo>
                <a:cubicBezTo>
                  <a:pt x="846446" y="1977021"/>
                  <a:pt x="877877" y="2007212"/>
                  <a:pt x="915883" y="2006448"/>
                </a:cubicBezTo>
                <a:lnTo>
                  <a:pt x="922220" y="2006320"/>
                </a:lnTo>
                <a:cubicBezTo>
                  <a:pt x="960226" y="2005556"/>
                  <a:pt x="990417" y="1974125"/>
                  <a:pt x="989653" y="1936119"/>
                </a:cubicBezTo>
                <a:lnTo>
                  <a:pt x="989515" y="1929282"/>
                </a:lnTo>
                <a:lnTo>
                  <a:pt x="1110045" y="1926858"/>
                </a:lnTo>
                <a:cubicBezTo>
                  <a:pt x="1148051" y="1926093"/>
                  <a:pt x="1178242" y="1894663"/>
                  <a:pt x="1177477" y="1856656"/>
                </a:cubicBezTo>
                <a:lnTo>
                  <a:pt x="1177350" y="1850320"/>
                </a:lnTo>
                <a:cubicBezTo>
                  <a:pt x="1176585" y="1812313"/>
                  <a:pt x="1145155" y="1782122"/>
                  <a:pt x="1107149" y="1782887"/>
                </a:cubicBezTo>
                <a:lnTo>
                  <a:pt x="986619" y="1785311"/>
                </a:lnTo>
                <a:lnTo>
                  <a:pt x="983760" y="1643168"/>
                </a:lnTo>
                <a:lnTo>
                  <a:pt x="1110044" y="1640628"/>
                </a:lnTo>
                <a:cubicBezTo>
                  <a:pt x="1148051" y="1639863"/>
                  <a:pt x="1178242" y="1608433"/>
                  <a:pt x="1177477" y="1570426"/>
                </a:cubicBezTo>
                <a:lnTo>
                  <a:pt x="1177350" y="1564090"/>
                </a:lnTo>
                <a:cubicBezTo>
                  <a:pt x="1176585" y="1526083"/>
                  <a:pt x="1145154" y="1495892"/>
                  <a:pt x="1107148" y="1496657"/>
                </a:cubicBezTo>
                <a:lnTo>
                  <a:pt x="980864" y="1499197"/>
                </a:lnTo>
                <a:lnTo>
                  <a:pt x="978004" y="1357055"/>
                </a:lnTo>
                <a:lnTo>
                  <a:pt x="1110045" y="1354399"/>
                </a:lnTo>
                <a:cubicBezTo>
                  <a:pt x="1148051" y="1353634"/>
                  <a:pt x="1178242" y="1322204"/>
                  <a:pt x="1177477" y="1284198"/>
                </a:cubicBezTo>
                <a:lnTo>
                  <a:pt x="1177350" y="1277861"/>
                </a:lnTo>
                <a:cubicBezTo>
                  <a:pt x="1176585" y="1239854"/>
                  <a:pt x="1145155" y="1209663"/>
                  <a:pt x="1107148" y="1210428"/>
                </a:cubicBezTo>
                <a:lnTo>
                  <a:pt x="975108" y="1213084"/>
                </a:lnTo>
                <a:lnTo>
                  <a:pt x="972249" y="1070942"/>
                </a:lnTo>
                <a:lnTo>
                  <a:pt x="1110044" y="1068170"/>
                </a:lnTo>
                <a:cubicBezTo>
                  <a:pt x="1148051" y="1067405"/>
                  <a:pt x="1178242" y="1035975"/>
                  <a:pt x="1177477" y="997969"/>
                </a:cubicBezTo>
                <a:lnTo>
                  <a:pt x="1177350" y="991632"/>
                </a:lnTo>
                <a:cubicBezTo>
                  <a:pt x="1176585" y="953626"/>
                  <a:pt x="1145155" y="923435"/>
                  <a:pt x="1107149" y="924199"/>
                </a:cubicBezTo>
                <a:lnTo>
                  <a:pt x="969353" y="926971"/>
                </a:lnTo>
                <a:lnTo>
                  <a:pt x="969252" y="921986"/>
                </a:lnTo>
                <a:cubicBezTo>
                  <a:pt x="968488" y="883980"/>
                  <a:pt x="937057" y="853789"/>
                  <a:pt x="899051" y="854553"/>
                </a:cubicBezTo>
                <a:close/>
                <a:moveTo>
                  <a:pt x="129937" y="699713"/>
                </a:moveTo>
                <a:lnTo>
                  <a:pt x="1706977" y="699713"/>
                </a:lnTo>
                <a:cubicBezTo>
                  <a:pt x="1789890" y="913280"/>
                  <a:pt x="1836914" y="1163338"/>
                  <a:pt x="1836914" y="1430502"/>
                </a:cubicBezTo>
                <a:cubicBezTo>
                  <a:pt x="1836914" y="1684614"/>
                  <a:pt x="1794373" y="1923251"/>
                  <a:pt x="1719229" y="2129881"/>
                </a:cubicBezTo>
                <a:lnTo>
                  <a:pt x="117685" y="2129880"/>
                </a:lnTo>
                <a:cubicBezTo>
                  <a:pt x="42541" y="1923251"/>
                  <a:pt x="0" y="1684614"/>
                  <a:pt x="0" y="1430502"/>
                </a:cubicBezTo>
                <a:cubicBezTo>
                  <a:pt x="0" y="1163338"/>
                  <a:pt x="47023" y="913280"/>
                  <a:pt x="129937" y="699713"/>
                </a:cubicBezTo>
                <a:close/>
                <a:moveTo>
                  <a:pt x="918457" y="0"/>
                </a:moveTo>
                <a:cubicBezTo>
                  <a:pt x="1176886" y="0"/>
                  <a:pt x="1410387" y="166238"/>
                  <a:pt x="1576745" y="434136"/>
                </a:cubicBezTo>
                <a:lnTo>
                  <a:pt x="260168" y="434136"/>
                </a:lnTo>
                <a:cubicBezTo>
                  <a:pt x="303683" y="363180"/>
                  <a:pt x="352374" y="299618"/>
                  <a:pt x="404939" y="244308"/>
                </a:cubicBezTo>
                <a:cubicBezTo>
                  <a:pt x="551525" y="90065"/>
                  <a:pt x="728238" y="0"/>
                  <a:pt x="918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9D36B6FC-76D2-4AEE-B77E-066AE2CA64C7}"/>
              </a:ext>
            </a:extLst>
          </p:cNvPr>
          <p:cNvSpPr/>
          <p:nvPr/>
        </p:nvSpPr>
        <p:spPr>
          <a:xfrm>
            <a:off x="8010431" y="2541432"/>
            <a:ext cx="209719" cy="209702"/>
          </a:xfrm>
          <a:custGeom>
            <a:avLst/>
            <a:gdLst/>
            <a:ahLst/>
            <a:cxnLst/>
            <a:rect l="l" t="t" r="r" b="b"/>
            <a:pathLst>
              <a:path w="2390914" h="2390722">
                <a:moveTo>
                  <a:pt x="498915" y="1270956"/>
                </a:moveTo>
                <a:cubicBezTo>
                  <a:pt x="466867" y="1631494"/>
                  <a:pt x="545499" y="1983842"/>
                  <a:pt x="712031" y="2288058"/>
                </a:cubicBezTo>
                <a:cubicBezTo>
                  <a:pt x="464683" y="2178998"/>
                  <a:pt x="261507" y="1988348"/>
                  <a:pt x="138595" y="1749053"/>
                </a:cubicBezTo>
                <a:cubicBezTo>
                  <a:pt x="277769" y="1358624"/>
                  <a:pt x="362527" y="1299202"/>
                  <a:pt x="498915" y="1270956"/>
                </a:cubicBezTo>
                <a:close/>
                <a:moveTo>
                  <a:pt x="663719" y="1248057"/>
                </a:moveTo>
                <a:cubicBezTo>
                  <a:pt x="854605" y="1249746"/>
                  <a:pt x="1109835" y="1376281"/>
                  <a:pt x="1298578" y="1813332"/>
                </a:cubicBezTo>
                <a:cubicBezTo>
                  <a:pt x="1397857" y="2120821"/>
                  <a:pt x="1588764" y="2223823"/>
                  <a:pt x="1726654" y="2264196"/>
                </a:cubicBezTo>
                <a:cubicBezTo>
                  <a:pt x="1567365" y="2345838"/>
                  <a:pt x="1386653" y="2390722"/>
                  <a:pt x="1195457" y="2390722"/>
                </a:cubicBezTo>
                <a:cubicBezTo>
                  <a:pt x="1105105" y="2390722"/>
                  <a:pt x="1017093" y="2380699"/>
                  <a:pt x="932674" y="2360815"/>
                </a:cubicBezTo>
                <a:cubicBezTo>
                  <a:pt x="712904" y="2043420"/>
                  <a:pt x="606953" y="1651154"/>
                  <a:pt x="649805" y="1249566"/>
                </a:cubicBezTo>
                <a:lnTo>
                  <a:pt x="649860" y="1249198"/>
                </a:lnTo>
                <a:cubicBezTo>
                  <a:pt x="654424" y="1248049"/>
                  <a:pt x="659052" y="1248016"/>
                  <a:pt x="663719" y="1248057"/>
                </a:cubicBezTo>
                <a:close/>
                <a:moveTo>
                  <a:pt x="625086" y="746603"/>
                </a:moveTo>
                <a:cubicBezTo>
                  <a:pt x="575988" y="864735"/>
                  <a:pt x="539829" y="989276"/>
                  <a:pt x="517891" y="1118420"/>
                </a:cubicBezTo>
                <a:cubicBezTo>
                  <a:pt x="333267" y="1155048"/>
                  <a:pt x="104158" y="1288682"/>
                  <a:pt x="51134" y="1540967"/>
                </a:cubicBezTo>
                <a:cubicBezTo>
                  <a:pt x="17753" y="1431609"/>
                  <a:pt x="0" y="1315510"/>
                  <a:pt x="0" y="1195265"/>
                </a:cubicBezTo>
                <a:cubicBezTo>
                  <a:pt x="0" y="1097761"/>
                  <a:pt x="11673" y="1002983"/>
                  <a:pt x="35026" y="912575"/>
                </a:cubicBezTo>
                <a:cubicBezTo>
                  <a:pt x="217565" y="821038"/>
                  <a:pt x="417517" y="763810"/>
                  <a:pt x="625086" y="746603"/>
                </a:cubicBezTo>
                <a:close/>
                <a:moveTo>
                  <a:pt x="814533" y="740223"/>
                </a:moveTo>
                <a:cubicBezTo>
                  <a:pt x="857324" y="741439"/>
                  <a:pt x="900304" y="744323"/>
                  <a:pt x="943391" y="748921"/>
                </a:cubicBezTo>
                <a:cubicBezTo>
                  <a:pt x="1533041" y="811841"/>
                  <a:pt x="2035353" y="1184101"/>
                  <a:pt x="2272257" y="1711892"/>
                </a:cubicBezTo>
                <a:cubicBezTo>
                  <a:pt x="2187283" y="1890127"/>
                  <a:pt x="2059291" y="2043796"/>
                  <a:pt x="1900038" y="2157347"/>
                </a:cubicBezTo>
                <a:cubicBezTo>
                  <a:pt x="1701554" y="2156027"/>
                  <a:pt x="1460014" y="1852027"/>
                  <a:pt x="1333085" y="1537286"/>
                </a:cubicBezTo>
                <a:cubicBezTo>
                  <a:pt x="1100582" y="1188617"/>
                  <a:pt x="869651" y="1107095"/>
                  <a:pt x="672276" y="1104550"/>
                </a:cubicBezTo>
                <a:cubicBezTo>
                  <a:pt x="696894" y="977637"/>
                  <a:pt x="736528" y="855836"/>
                  <a:pt x="789292" y="741073"/>
                </a:cubicBezTo>
                <a:cubicBezTo>
                  <a:pt x="797710" y="739809"/>
                  <a:pt x="806118" y="739984"/>
                  <a:pt x="814533" y="740223"/>
                </a:cubicBezTo>
                <a:close/>
                <a:moveTo>
                  <a:pt x="1949984" y="342891"/>
                </a:moveTo>
                <a:cubicBezTo>
                  <a:pt x="1980284" y="344390"/>
                  <a:pt x="2009562" y="347173"/>
                  <a:pt x="2037299" y="352632"/>
                </a:cubicBezTo>
                <a:cubicBezTo>
                  <a:pt x="2256924" y="565872"/>
                  <a:pt x="2390914" y="864921"/>
                  <a:pt x="2390914" y="1195265"/>
                </a:cubicBezTo>
                <a:cubicBezTo>
                  <a:pt x="2390914" y="1308987"/>
                  <a:pt x="2375035" y="1419000"/>
                  <a:pt x="2344329" y="1522910"/>
                </a:cubicBezTo>
                <a:cubicBezTo>
                  <a:pt x="2066307" y="1015476"/>
                  <a:pt x="1553437" y="663959"/>
                  <a:pt x="959223" y="600552"/>
                </a:cubicBezTo>
                <a:lnTo>
                  <a:pt x="864631" y="596352"/>
                </a:lnTo>
                <a:cubicBezTo>
                  <a:pt x="907064" y="522568"/>
                  <a:pt x="955150" y="452387"/>
                  <a:pt x="1010214" y="387898"/>
                </a:cubicBezTo>
                <a:cubicBezTo>
                  <a:pt x="1122148" y="420510"/>
                  <a:pt x="1261495" y="433074"/>
                  <a:pt x="1437226" y="415578"/>
                </a:cubicBezTo>
                <a:cubicBezTo>
                  <a:pt x="1605555" y="362253"/>
                  <a:pt x="1791720" y="335061"/>
                  <a:pt x="1949984" y="342891"/>
                </a:cubicBezTo>
                <a:close/>
                <a:moveTo>
                  <a:pt x="645877" y="135832"/>
                </a:moveTo>
                <a:cubicBezTo>
                  <a:pt x="699247" y="208461"/>
                  <a:pt x="768689" y="278008"/>
                  <a:pt x="866491" y="329123"/>
                </a:cubicBezTo>
                <a:cubicBezTo>
                  <a:pt x="800430" y="410892"/>
                  <a:pt x="743691" y="499993"/>
                  <a:pt x="695084" y="593886"/>
                </a:cubicBezTo>
                <a:cubicBezTo>
                  <a:pt x="487669" y="600275"/>
                  <a:pt x="286081" y="644629"/>
                  <a:pt x="98288" y="720924"/>
                </a:cubicBezTo>
                <a:cubicBezTo>
                  <a:pt x="207511" y="467961"/>
                  <a:pt x="401699" y="260335"/>
                  <a:pt x="645877" y="135832"/>
                </a:cubicBezTo>
                <a:close/>
                <a:moveTo>
                  <a:pt x="1421192" y="21777"/>
                </a:moveTo>
                <a:cubicBezTo>
                  <a:pt x="1556568" y="47494"/>
                  <a:pt x="1683835" y="96073"/>
                  <a:pt x="1798675" y="163618"/>
                </a:cubicBezTo>
                <a:cubicBezTo>
                  <a:pt x="1745123" y="171055"/>
                  <a:pt x="1687959" y="186995"/>
                  <a:pt x="1626738" y="211372"/>
                </a:cubicBezTo>
                <a:cubicBezTo>
                  <a:pt x="1422699" y="270506"/>
                  <a:pt x="1257466" y="279678"/>
                  <a:pt x="1126105" y="257383"/>
                </a:cubicBezTo>
                <a:cubicBezTo>
                  <a:pt x="1214004" y="167486"/>
                  <a:pt x="1313290" y="88650"/>
                  <a:pt x="1421192" y="21777"/>
                </a:cubicBezTo>
                <a:close/>
                <a:moveTo>
                  <a:pt x="1192903" y="0"/>
                </a:moveTo>
                <a:cubicBezTo>
                  <a:pt x="1110779" y="62762"/>
                  <a:pt x="1034516" y="132486"/>
                  <a:pt x="966800" y="209999"/>
                </a:cubicBezTo>
                <a:cubicBezTo>
                  <a:pt x="885863" y="177026"/>
                  <a:pt x="825266" y="128646"/>
                  <a:pt x="781556" y="76616"/>
                </a:cubicBezTo>
                <a:cubicBezTo>
                  <a:pt x="909026" y="26315"/>
                  <a:pt x="1047935" y="247"/>
                  <a:pt x="11929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B325B97A-294E-4D60-8147-CEA9BE681F27}"/>
              </a:ext>
            </a:extLst>
          </p:cNvPr>
          <p:cNvSpPr/>
          <p:nvPr/>
        </p:nvSpPr>
        <p:spPr>
          <a:xfrm>
            <a:off x="7316915" y="3309960"/>
            <a:ext cx="177403" cy="226473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E0D47EAD-C3A3-4A41-AFEA-95086AEF59ED}"/>
              </a:ext>
            </a:extLst>
          </p:cNvPr>
          <p:cNvSpPr/>
          <p:nvPr/>
        </p:nvSpPr>
        <p:spPr>
          <a:xfrm>
            <a:off x="8093878" y="3602791"/>
            <a:ext cx="156655" cy="226738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41FB7083-F44E-43D2-BAE6-F45F54291CB8}"/>
              </a:ext>
            </a:extLst>
          </p:cNvPr>
          <p:cNvSpPr/>
          <p:nvPr/>
        </p:nvSpPr>
        <p:spPr>
          <a:xfrm>
            <a:off x="8984013" y="3086412"/>
            <a:ext cx="184265" cy="218183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BDB4269E-BCFD-4B49-BFE7-43886C62B58E}"/>
              </a:ext>
            </a:extLst>
          </p:cNvPr>
          <p:cNvSpPr/>
          <p:nvPr/>
        </p:nvSpPr>
        <p:spPr>
          <a:xfrm>
            <a:off x="8065590" y="3257925"/>
            <a:ext cx="219117" cy="216324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rapezoid 10">
            <a:extLst>
              <a:ext uri="{FF2B5EF4-FFF2-40B4-BE49-F238E27FC236}">
                <a16:creationId xmlns:a16="http://schemas.microsoft.com/office/drawing/2014/main" id="{0AA3DCB6-5C20-4CD0-BA16-23DF88070C5F}"/>
              </a:ext>
            </a:extLst>
          </p:cNvPr>
          <p:cNvSpPr/>
          <p:nvPr/>
        </p:nvSpPr>
        <p:spPr>
          <a:xfrm>
            <a:off x="9168279" y="3308729"/>
            <a:ext cx="216347" cy="216094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BC6DDD66-2231-47C8-B14B-692211A924AC}"/>
              </a:ext>
            </a:extLst>
          </p:cNvPr>
          <p:cNvSpPr/>
          <p:nvPr/>
        </p:nvSpPr>
        <p:spPr>
          <a:xfrm>
            <a:off x="8400880" y="3364636"/>
            <a:ext cx="179191" cy="25146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6550A958-9DC4-4B74-BE57-B29C7B3A8AA2}"/>
              </a:ext>
            </a:extLst>
          </p:cNvPr>
          <p:cNvSpPr/>
          <p:nvPr/>
        </p:nvSpPr>
        <p:spPr>
          <a:xfrm>
            <a:off x="7363042" y="3010877"/>
            <a:ext cx="215134" cy="218108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0DEFBA3-B7B4-4970-892F-347DB899B861}"/>
              </a:ext>
            </a:extLst>
          </p:cNvPr>
          <p:cNvSpPr>
            <a:spLocks noChangeAspect="1"/>
          </p:cNvSpPr>
          <p:nvPr/>
        </p:nvSpPr>
        <p:spPr>
          <a:xfrm>
            <a:off x="7371439" y="3659853"/>
            <a:ext cx="215851" cy="215422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3A4BCAA-DD46-4825-9849-36E315FEF3A7}"/>
              </a:ext>
            </a:extLst>
          </p:cNvPr>
          <p:cNvGrpSpPr/>
          <p:nvPr/>
        </p:nvGrpSpPr>
        <p:grpSpPr>
          <a:xfrm>
            <a:off x="7212900" y="1714656"/>
            <a:ext cx="1595065" cy="895194"/>
            <a:chOff x="3678275" y="2640353"/>
            <a:chExt cx="2036434" cy="11429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6CEE093D-A65E-461B-8600-5527EF57097A}"/>
                </a:ext>
              </a:extLst>
            </p:cNvPr>
            <p:cNvSpPr/>
            <p:nvPr/>
          </p:nvSpPr>
          <p:spPr>
            <a:xfrm>
              <a:off x="4263073" y="2941228"/>
              <a:ext cx="871793" cy="689370"/>
            </a:xfrm>
            <a:custGeom>
              <a:avLst/>
              <a:gdLst>
                <a:gd name="connsiteX0" fmla="*/ 0 w 648072"/>
                <a:gd name="connsiteY0" fmla="*/ 0 h 432048"/>
                <a:gd name="connsiteX1" fmla="*/ 648072 w 648072"/>
                <a:gd name="connsiteY1" fmla="*/ 0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0 h 486234"/>
                <a:gd name="connsiteX1" fmla="*/ 648072 w 648072"/>
                <a:gd name="connsiteY1" fmla="*/ 0 h 486234"/>
                <a:gd name="connsiteX2" fmla="*/ 648072 w 648072"/>
                <a:gd name="connsiteY2" fmla="*/ 432048 h 486234"/>
                <a:gd name="connsiteX3" fmla="*/ 0 w 648072"/>
                <a:gd name="connsiteY3" fmla="*/ 432048 h 486234"/>
                <a:gd name="connsiteX4" fmla="*/ 0 w 648072"/>
                <a:gd name="connsiteY4" fmla="*/ 0 h 486234"/>
                <a:gd name="connsiteX0" fmla="*/ 0 w 648072"/>
                <a:gd name="connsiteY0" fmla="*/ 0 h 512462"/>
                <a:gd name="connsiteX1" fmla="*/ 648072 w 648072"/>
                <a:gd name="connsiteY1" fmla="*/ 0 h 512462"/>
                <a:gd name="connsiteX2" fmla="*/ 648072 w 648072"/>
                <a:gd name="connsiteY2" fmla="*/ 432048 h 512462"/>
                <a:gd name="connsiteX3" fmla="*/ 0 w 648072"/>
                <a:gd name="connsiteY3" fmla="*/ 432048 h 512462"/>
                <a:gd name="connsiteX4" fmla="*/ 0 w 648072"/>
                <a:gd name="connsiteY4" fmla="*/ 0 h 51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512462">
                  <a:moveTo>
                    <a:pt x="0" y="0"/>
                  </a:moveTo>
                  <a:lnTo>
                    <a:pt x="648072" y="0"/>
                  </a:lnTo>
                  <a:lnTo>
                    <a:pt x="648072" y="432048"/>
                  </a:lnTo>
                  <a:cubicBezTo>
                    <a:pt x="381248" y="553968"/>
                    <a:pt x="195704" y="523488"/>
                    <a:pt x="0" y="4320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68D52376-3F71-4ED5-BC56-58F0AF4986E5}"/>
                </a:ext>
              </a:extLst>
            </p:cNvPr>
            <p:cNvSpPr/>
            <p:nvPr/>
          </p:nvSpPr>
          <p:spPr>
            <a:xfrm>
              <a:off x="4263073" y="3073801"/>
              <a:ext cx="871793" cy="328016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C279EAEB-014B-49DA-B278-A87670AEB643}"/>
                </a:ext>
              </a:extLst>
            </p:cNvPr>
            <p:cNvSpPr/>
            <p:nvPr/>
          </p:nvSpPr>
          <p:spPr>
            <a:xfrm>
              <a:off x="3678275" y="2640353"/>
              <a:ext cx="2036434" cy="656032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304DCBF-FA55-4021-B8D3-DC7CB867990B}"/>
                </a:ext>
              </a:extLst>
            </p:cNvPr>
            <p:cNvCxnSpPr/>
            <p:nvPr/>
          </p:nvCxnSpPr>
          <p:spPr>
            <a:xfrm>
              <a:off x="4730660" y="2900226"/>
              <a:ext cx="532079" cy="206205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D356ED-D9FB-4088-989D-5CEDDE5B8C7C}"/>
                </a:ext>
              </a:extLst>
            </p:cNvPr>
            <p:cNvCxnSpPr/>
            <p:nvPr/>
          </p:nvCxnSpPr>
          <p:spPr>
            <a:xfrm>
              <a:off x="5262740" y="3106431"/>
              <a:ext cx="0" cy="338993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E289BC-9EAB-4859-B965-5F1FFB2D2384}"/>
                </a:ext>
              </a:extLst>
            </p:cNvPr>
            <p:cNvSpPr/>
            <p:nvPr/>
          </p:nvSpPr>
          <p:spPr>
            <a:xfrm>
              <a:off x="5165874" y="3395834"/>
              <a:ext cx="193732" cy="3874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FEEDBFA-D5A1-478F-9C13-FA9D87CCE326}"/>
              </a:ext>
            </a:extLst>
          </p:cNvPr>
          <p:cNvSpPr txBox="1"/>
          <p:nvPr/>
        </p:nvSpPr>
        <p:spPr>
          <a:xfrm>
            <a:off x="1596643" y="1831075"/>
            <a:ext cx="52622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Kako su moja školska biblioteka i njene inicijative pridonijele postizanju ishoda u učenju? </a:t>
            </a: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31684C2-A18C-42CD-B073-42AD4205033D}"/>
              </a:ext>
            </a:extLst>
          </p:cNvPr>
          <p:cNvSpPr txBox="1"/>
          <p:nvPr/>
        </p:nvSpPr>
        <p:spPr>
          <a:xfrm>
            <a:off x="1584729" y="3176974"/>
            <a:ext cx="522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Koje su specifičnosti, koji su mjerljivi pokazatelji ishoda učenja i koje su prednosti za učenje moje školske biblioteke?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E2079BF-8C19-4A11-A1CD-8BB8FCB86033}"/>
              </a:ext>
            </a:extLst>
          </p:cNvPr>
          <p:cNvSpPr txBox="1"/>
          <p:nvPr/>
        </p:nvSpPr>
        <p:spPr>
          <a:xfrm>
            <a:off x="4651065" y="476397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4" name="Graphic 14">
            <a:extLst>
              <a:ext uri="{FF2B5EF4-FFF2-40B4-BE49-F238E27FC236}">
                <a16:creationId xmlns:a16="http://schemas.microsoft.com/office/drawing/2014/main" id="{15DDA8FA-C87D-4C43-81F0-A8F5C8073A26}"/>
              </a:ext>
            </a:extLst>
          </p:cNvPr>
          <p:cNvGrpSpPr/>
          <p:nvPr/>
        </p:nvGrpSpPr>
        <p:grpSpPr>
          <a:xfrm>
            <a:off x="8408989" y="4136258"/>
            <a:ext cx="2770135" cy="2178759"/>
            <a:chOff x="2444748" y="555045"/>
            <a:chExt cx="7282048" cy="572745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A1216DB-C9D7-453C-8790-7EB62F240FC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3F33FE-6D94-4411-A3BD-BE7FB6EABA2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33F642A-CDB2-4697-81AF-78F5118CA58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0C96483-F14D-4447-86E7-62D8D264818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CD42A4-6DBB-4D30-B86A-AE4DC5996E1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ECA736B-848B-4898-8953-26C3E962665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0E54273-D8F0-4C64-9899-C78C35C490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3014205-3705-4293-BB44-01C5C4DE28C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69B3510-C717-4BA3-89CD-4D3F0DFED596}"/>
              </a:ext>
            </a:extLst>
          </p:cNvPr>
          <p:cNvGrpSpPr/>
          <p:nvPr/>
        </p:nvGrpSpPr>
        <p:grpSpPr>
          <a:xfrm>
            <a:off x="8704567" y="4905800"/>
            <a:ext cx="2175867" cy="579042"/>
            <a:chOff x="3960971" y="2767117"/>
            <a:chExt cx="4267200" cy="1321489"/>
          </a:xfrm>
          <a:solidFill>
            <a:schemeClr val="accent3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1B8B7D-2872-4322-9195-77708F4D17CE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BB1CFAC-02A3-4688-B37D-69EF25D2B9E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F52A1B5-D9FE-4DF8-B117-FFDCD7FDB2B0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43827F1-1DEE-4839-A7EB-706BF37C2F5F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90" name="Round Same Side Corner Rectangle 11">
            <a:extLst>
              <a:ext uri="{FF2B5EF4-FFF2-40B4-BE49-F238E27FC236}">
                <a16:creationId xmlns:a16="http://schemas.microsoft.com/office/drawing/2014/main" id="{E286E6B1-12C5-4DDD-9787-48FD1BD711EC}"/>
              </a:ext>
            </a:extLst>
          </p:cNvPr>
          <p:cNvSpPr>
            <a:spLocks noChangeAspect="1"/>
          </p:cNvSpPr>
          <p:nvPr/>
        </p:nvSpPr>
        <p:spPr>
          <a:xfrm rot="9900000">
            <a:off x="934040" y="2064807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1" name="Oval 94">
            <a:extLst>
              <a:ext uri="{FF2B5EF4-FFF2-40B4-BE49-F238E27FC236}">
                <a16:creationId xmlns:a16="http://schemas.microsoft.com/office/drawing/2014/main" id="{51252601-27D7-4F94-A9C0-9692F4A533E3}"/>
              </a:ext>
            </a:extLst>
          </p:cNvPr>
          <p:cNvSpPr/>
          <p:nvPr/>
        </p:nvSpPr>
        <p:spPr>
          <a:xfrm flipH="1">
            <a:off x="772800" y="3335394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2" name="Oval 21">
            <a:extLst>
              <a:ext uri="{FF2B5EF4-FFF2-40B4-BE49-F238E27FC236}">
                <a16:creationId xmlns:a16="http://schemas.microsoft.com/office/drawing/2014/main" id="{98F2559F-2133-4152-B7A0-EA1B78299607}"/>
              </a:ext>
            </a:extLst>
          </p:cNvPr>
          <p:cNvSpPr>
            <a:spLocks noChangeAspect="1"/>
          </p:cNvSpPr>
          <p:nvPr/>
        </p:nvSpPr>
        <p:spPr>
          <a:xfrm>
            <a:off x="901774" y="3447891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2FBA8DA-237E-4D41-A0A6-BE8A7069CDEA}"/>
              </a:ext>
            </a:extLst>
          </p:cNvPr>
          <p:cNvSpPr txBox="1"/>
          <p:nvPr/>
        </p:nvSpPr>
        <p:spPr>
          <a:xfrm>
            <a:off x="1558179" y="4584363"/>
            <a:ext cx="6019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„Školske biblioteke imaju vitalnu ulogu u efektivnom učenju unutar škole informacijskog doba“ – samo izgovaram ili mogu dokazati?</a:t>
            </a:r>
          </a:p>
          <a:p>
            <a:pPr marL="171450" indent="-171450">
              <a:buFontTx/>
              <a:buChar char="-"/>
            </a:pPr>
            <a:endParaRPr lang="bs-Latn-BA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Oval 91">
            <a:extLst>
              <a:ext uri="{FF2B5EF4-FFF2-40B4-BE49-F238E27FC236}">
                <a16:creationId xmlns:a16="http://schemas.microsoft.com/office/drawing/2014/main" id="{90FFEE35-7A34-49AC-841B-D6B270D77907}"/>
              </a:ext>
            </a:extLst>
          </p:cNvPr>
          <p:cNvSpPr/>
          <p:nvPr/>
        </p:nvSpPr>
        <p:spPr>
          <a:xfrm flipH="1">
            <a:off x="737357" y="4692740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Frame 17">
            <a:extLst>
              <a:ext uri="{FF2B5EF4-FFF2-40B4-BE49-F238E27FC236}">
                <a16:creationId xmlns:a16="http://schemas.microsoft.com/office/drawing/2014/main" id="{6492AE87-0E9C-4A78-97BC-923AFE09461D}"/>
              </a:ext>
            </a:extLst>
          </p:cNvPr>
          <p:cNvSpPr/>
          <p:nvPr/>
        </p:nvSpPr>
        <p:spPr>
          <a:xfrm>
            <a:off x="862733" y="481483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9D5BA94-AF79-4EC4-92D8-F772EACC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 by </a:t>
            </a:r>
            <a:r>
              <a:rPr kumimoji="0" lang="sr-Latn-RS" altLang="sr-Latn-RS" sz="900" b="0" i="0" u="none" strike="noStrike" cap="none" normalizeH="0" baseline="0">
                <a:ln>
                  <a:noFill/>
                </a:ln>
                <a:solidFill>
                  <a:srgbClr val="767676"/>
                </a:solidFill>
                <a:effectLst/>
                <a:latin typeface="Arial" panose="020B0604020202020204" pitchFamily="34" charset="0"/>
                <a:hlinkClick r:id="rId3"/>
              </a:rPr>
              <a:t>Priscilla Du Preez</a:t>
            </a:r>
            <a:r>
              <a:rPr kumimoji="0" lang="sr-Latn-RS" altLang="sr-Latn-R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on </a:t>
            </a:r>
            <a:r>
              <a:rPr kumimoji="0" lang="sr-Latn-RS" altLang="sr-Latn-RS" sz="900" b="0" i="0" u="none" strike="noStrike" cap="none" normalizeH="0" baseline="0">
                <a:ln>
                  <a:noFill/>
                </a:ln>
                <a:solidFill>
                  <a:srgbClr val="767676"/>
                </a:solidFill>
                <a:effectLst/>
                <a:latin typeface="Arial" panose="020B0604020202020204" pitchFamily="34" charset="0"/>
                <a:hlinkClick r:id="rId4"/>
              </a:rPr>
              <a:t>Unsplash</a:t>
            </a:r>
            <a:endParaRPr kumimoji="0" lang="sr-Latn-RS" altLang="sr-Latn-R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>
                <a:ln>
                  <a:noFill/>
                </a:ln>
                <a:solidFill>
                  <a:srgbClr val="767676"/>
                </a:solidFill>
                <a:effectLst/>
                <a:latin typeface="-apple-system"/>
                <a:hlinkClick r:id="rId5"/>
              </a:rPr>
              <a:t/>
            </a:r>
            <a:br>
              <a:rPr kumimoji="0" lang="sr-Latn-RS" altLang="sr-Latn-RS" sz="1100" b="0" i="0" u="none" strike="noStrike" cap="none" normalizeH="0" baseline="0">
                <a:ln>
                  <a:noFill/>
                </a:ln>
                <a:solidFill>
                  <a:srgbClr val="767676"/>
                </a:solidFill>
                <a:effectLst/>
                <a:latin typeface="-apple-system"/>
                <a:hlinkClick r:id="rId5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0B6CF5-F502-4DEB-B687-F5E423D15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 by </a:t>
            </a:r>
            <a:r>
              <a:rPr kumimoji="0" lang="sr-Latn-RS" altLang="sr-Latn-RS" sz="900" b="0" i="0" u="none" strike="noStrike" cap="none" normalizeH="0" baseline="0">
                <a:ln>
                  <a:noFill/>
                </a:ln>
                <a:solidFill>
                  <a:srgbClr val="767676"/>
                </a:solidFill>
                <a:effectLst/>
                <a:latin typeface="Arial" panose="020B0604020202020204" pitchFamily="34" charset="0"/>
                <a:hlinkClick r:id="rId3"/>
              </a:rPr>
              <a:t>Priscilla Du Preez</a:t>
            </a:r>
            <a:r>
              <a:rPr kumimoji="0" lang="sr-Latn-RS" altLang="sr-Latn-R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on </a:t>
            </a:r>
            <a:r>
              <a:rPr kumimoji="0" lang="sr-Latn-RS" altLang="sr-Latn-RS" sz="900" b="0" i="0" u="none" strike="noStrike" cap="none" normalizeH="0" baseline="0">
                <a:ln>
                  <a:noFill/>
                </a:ln>
                <a:solidFill>
                  <a:srgbClr val="767676"/>
                </a:solidFill>
                <a:effectLst/>
                <a:latin typeface="Arial" panose="020B0604020202020204" pitchFamily="34" charset="0"/>
                <a:hlinkClick r:id="rId4"/>
              </a:rPr>
              <a:t>Unsplash</a:t>
            </a:r>
            <a:endParaRPr kumimoji="0" lang="sr-Latn-RS" altLang="sr-Latn-R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>
                <a:ln>
                  <a:noFill/>
                </a:ln>
                <a:solidFill>
                  <a:srgbClr val="767676"/>
                </a:solidFill>
                <a:effectLst/>
                <a:latin typeface="-apple-system"/>
                <a:hlinkClick r:id="rId5"/>
              </a:rPr>
              <a:t/>
            </a:r>
            <a:br>
              <a:rPr kumimoji="0" lang="sr-Latn-RS" altLang="sr-Latn-RS" sz="1100" b="0" i="0" u="none" strike="noStrike" cap="none" normalizeH="0" baseline="0">
                <a:ln>
                  <a:noFill/>
                </a:ln>
                <a:solidFill>
                  <a:srgbClr val="767676"/>
                </a:solidFill>
                <a:effectLst/>
                <a:latin typeface="-apple-system"/>
                <a:hlinkClick r:id="rId5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000" dirty="0"/>
              <a:t>Razvoj IP na UNSA</a:t>
            </a:r>
            <a:endParaRPr lang="en-US" sz="4000" dirty="0"/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F9100D22-6F2D-4BBF-9C17-554A67E0CC25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2F5CDD95-A6F5-423A-A99F-F02C31F5DC46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542ADC-AD48-44A8-AD43-D1362927C678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7161380-3D67-4D1B-81A7-16F22900EFF0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C7493750-D971-4D80-A215-1DCE9898D37C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757BF4CE-A7B4-4C30-B5A2-CEF1AF6F82F8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8AEF3A5F-ED00-46D2-9374-11595279C1DC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19534FF-1EBB-46EF-93F4-0D85B38FEF67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BCBB4509-4980-4D60-A85C-1C57D33719E0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ED8164D0-B083-44B8-AA73-51D95E291918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10F15E-0743-4456-BD4A-E1F7BCBB262B}"/>
              </a:ext>
            </a:extLst>
          </p:cNvPr>
          <p:cNvGrpSpPr/>
          <p:nvPr/>
        </p:nvGrpSpPr>
        <p:grpSpPr>
          <a:xfrm>
            <a:off x="6574141" y="1888701"/>
            <a:ext cx="5109001" cy="1091953"/>
            <a:chOff x="-1075410" y="2895035"/>
            <a:chExt cx="3410709" cy="8112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5C169A-CAAD-4B83-8A2E-EC43F8645CDE}"/>
                </a:ext>
              </a:extLst>
            </p:cNvPr>
            <p:cNvSpPr txBox="1"/>
            <p:nvPr/>
          </p:nvSpPr>
          <p:spPr>
            <a:xfrm>
              <a:off x="-1075410" y="2895035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bs-Latn-B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 u NPP-ima UNSA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4E9521-AD72-4C28-B645-517D48D4133F}"/>
                </a:ext>
              </a:extLst>
            </p:cNvPr>
            <p:cNvSpPr txBox="1"/>
            <p:nvPr/>
          </p:nvSpPr>
          <p:spPr>
            <a:xfrm>
              <a:off x="84778" y="3134636"/>
              <a:ext cx="2250521" cy="57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Filozofski fakultet u Sarajevu</a:t>
              </a:r>
            </a:p>
            <a:p>
              <a:pPr marL="285750" indent="-285750">
                <a:buFontTx/>
                <a:buChar char="-"/>
              </a:pPr>
              <a:r>
                <a:rPr lang="bs-Latn-BA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Pedagoško obrazovanje nastavnika (modul IP)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6974B36-3D99-4C63-A38F-FB00ADCC25D8}"/>
              </a:ext>
            </a:extLst>
          </p:cNvPr>
          <p:cNvSpPr txBox="1"/>
          <p:nvPr/>
        </p:nvSpPr>
        <p:spPr>
          <a:xfrm>
            <a:off x="7798855" y="3331597"/>
            <a:ext cx="33882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IP na UNSA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AB91EE-9BAA-4746-B3C5-601584BCD56D}"/>
              </a:ext>
            </a:extLst>
          </p:cNvPr>
          <p:cNvGrpSpPr/>
          <p:nvPr/>
        </p:nvGrpSpPr>
        <p:grpSpPr>
          <a:xfrm>
            <a:off x="7798856" y="5183317"/>
            <a:ext cx="3415363" cy="1458939"/>
            <a:chOff x="5573018" y="5140458"/>
            <a:chExt cx="2108123" cy="14589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8D605A-9FF8-4740-8D14-7114442DAF31}"/>
                </a:ext>
              </a:extLst>
            </p:cNvPr>
            <p:cNvSpPr txBox="1"/>
            <p:nvPr/>
          </p:nvSpPr>
          <p:spPr>
            <a:xfrm>
              <a:off x="5592469" y="5140458"/>
              <a:ext cx="208867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bs-Latn-BA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 u BiH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C8F174-E647-4B9B-AF26-7A0FC7B2422C}"/>
                </a:ext>
              </a:extLst>
            </p:cNvPr>
            <p:cNvSpPr txBox="1"/>
            <p:nvPr/>
          </p:nvSpPr>
          <p:spPr>
            <a:xfrm>
              <a:off x="5573018" y="5399068"/>
              <a:ext cx="2084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600" dirty="0"/>
                <a:t>Pojam IP se prvi put u BiH  pojavio u bibliotečkoj zajednici </a:t>
              </a:r>
            </a:p>
            <a:p>
              <a:r>
                <a:rPr lang="bs-Latn-BA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- 2000. NUB BiH</a:t>
              </a:r>
            </a:p>
            <a:p>
              <a:r>
                <a:rPr lang="bs-Latn-BA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- 2006. Časopis Bosniaca</a:t>
              </a:r>
            </a:p>
            <a:p>
              <a:endParaRPr lang="ko-KR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6CFB836-F50E-4C5C-A4B5-64A5A3FFE335}"/>
              </a:ext>
            </a:extLst>
          </p:cNvPr>
          <p:cNvSpPr txBox="1"/>
          <p:nvPr/>
        </p:nvSpPr>
        <p:spPr>
          <a:xfrm>
            <a:off x="158172" y="4359614"/>
            <a:ext cx="36667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s-Latn-BA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IP u BiH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A0E653-C9DA-459D-A0F6-4332F8673894}"/>
              </a:ext>
            </a:extLst>
          </p:cNvPr>
          <p:cNvGrpSpPr/>
          <p:nvPr/>
        </p:nvGrpSpPr>
        <p:grpSpPr>
          <a:xfrm>
            <a:off x="307522" y="2543823"/>
            <a:ext cx="3666740" cy="1323439"/>
            <a:chOff x="7023742" y="1064885"/>
            <a:chExt cx="2158735" cy="13234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59DF5A-1B0A-430A-B131-8FC4C269F2F2}"/>
                </a:ext>
              </a:extLst>
            </p:cNvPr>
            <p:cNvSpPr txBox="1"/>
            <p:nvPr/>
          </p:nvSpPr>
          <p:spPr>
            <a:xfrm>
              <a:off x="7308304" y="1358290"/>
              <a:ext cx="16916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ABB121-2C89-4989-AF97-D2F8CAB007AA}"/>
                </a:ext>
              </a:extLst>
            </p:cNvPr>
            <p:cNvSpPr txBox="1"/>
            <p:nvPr/>
          </p:nvSpPr>
          <p:spPr>
            <a:xfrm>
              <a:off x="7023742" y="1064885"/>
              <a:ext cx="21587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s-Latn-BA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Fakultetu za kriminalistiku, kriminologiju i sigurnosne studije u Sarajevu</a:t>
              </a:r>
            </a:p>
            <a:p>
              <a:pPr algn="r"/>
              <a:r>
                <a:rPr lang="bs-Latn-BA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bs-Latn-B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Bibliotekar kao saradnik u nastavi na sva tri ciklusa studija</a:t>
              </a:r>
              <a:r>
                <a:rPr lang="bs-Latn-B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021EF4BF-26F9-4040-8939-2CE7A6995298}"/>
              </a:ext>
            </a:extLst>
          </p:cNvPr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C32B2D-E12C-44A3-BA3B-0E56497B410E}"/>
              </a:ext>
            </a:extLst>
          </p:cNvPr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C87023-689C-4DF0-B8BB-3626E861EFD1}"/>
              </a:ext>
            </a:extLst>
          </p:cNvPr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A9C859-E442-42D1-AE47-7FF5ECC57352}"/>
              </a:ext>
            </a:extLst>
          </p:cNvPr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E06BBE54-E860-4812-8A9D-14E4E3212CCE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8640024A-38CA-4774-A680-12ED0BE3CAC5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18BED823-96BD-4EB3-8945-4DCDA5F4B6E6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BD57713-BD8B-4AE3-9B63-9DFBD7EB9D21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146BD6C3-0ADF-4ACC-B1E1-755F03497CDD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B646D24-989E-40CE-9ABE-211DD1919461}"/>
              </a:ext>
            </a:extLst>
          </p:cNvPr>
          <p:cNvGrpSpPr/>
          <p:nvPr/>
        </p:nvGrpSpPr>
        <p:grpSpPr>
          <a:xfrm>
            <a:off x="1629366" y="4753301"/>
            <a:ext cx="6077030" cy="1270361"/>
            <a:chOff x="1746101" y="4753300"/>
            <a:chExt cx="6077030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82B75635-848B-4D1F-AEC3-A9C9787CBA1D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C8FB40-4465-40EC-8BB3-D381EC775854}"/>
                </a:ext>
              </a:extLst>
            </p:cNvPr>
            <p:cNvSpPr/>
            <p:nvPr/>
          </p:nvSpPr>
          <p:spPr>
            <a:xfrm>
              <a:off x="1746101" y="5828472"/>
              <a:ext cx="4817572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2963681-4EBA-49BC-B0D0-FAC3DA06B35D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F8A6D69D-0985-4CCD-8BE6-2CE52574F85C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F887A7C0-A74B-4C41-992C-32BF73D74B8B}"/>
              </a:ext>
            </a:extLst>
          </p:cNvPr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FC7A52F0-04B7-48A9-9838-5D9DBB87721E}"/>
              </a:ext>
            </a:extLst>
          </p:cNvPr>
          <p:cNvSpPr/>
          <p:nvPr/>
        </p:nvSpPr>
        <p:spPr>
          <a:xfrm>
            <a:off x="4321218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27451FAA-5645-4A7F-A46E-BD8138E07EDC}"/>
              </a:ext>
            </a:extLst>
          </p:cNvPr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F59119B5-750F-4381-8915-B555ADC69974}"/>
              </a:ext>
            </a:extLst>
          </p:cNvPr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Group 115">
            <a:extLst>
              <a:ext uri="{FF2B5EF4-FFF2-40B4-BE49-F238E27FC236}">
                <a16:creationId xmlns:a16="http://schemas.microsoft.com/office/drawing/2014/main" id="{96D3B590-B0E9-45F5-BD00-05B3544E7CA1}"/>
              </a:ext>
            </a:extLst>
          </p:cNvPr>
          <p:cNvGrpSpPr/>
          <p:nvPr/>
        </p:nvGrpSpPr>
        <p:grpSpPr>
          <a:xfrm rot="5400000">
            <a:off x="585561" y="5283231"/>
            <a:ext cx="805206" cy="1282403"/>
            <a:chOff x="6867874" y="3721883"/>
            <a:chExt cx="1093501" cy="1741553"/>
          </a:xfrm>
        </p:grpSpPr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C4968815-35AC-47E1-AA90-AE1E1545E641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Rounded Rectangle 108">
              <a:extLst>
                <a:ext uri="{FF2B5EF4-FFF2-40B4-BE49-F238E27FC236}">
                  <a16:creationId xmlns:a16="http://schemas.microsoft.com/office/drawing/2014/main" id="{41537A03-55CA-4A94-86B9-E2733194DA5D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1D31631-B092-4733-94C7-FC86E2A8623C}"/>
              </a:ext>
            </a:extLst>
          </p:cNvPr>
          <p:cNvSpPr txBox="1"/>
          <p:nvPr/>
        </p:nvSpPr>
        <p:spPr>
          <a:xfrm>
            <a:off x="5432862" y="532465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dirty="0"/>
              <a:t>2000./ 2006.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F9120B3-058C-497D-B747-3539BE10880C}"/>
              </a:ext>
            </a:extLst>
          </p:cNvPr>
          <p:cNvSpPr txBox="1"/>
          <p:nvPr/>
        </p:nvSpPr>
        <p:spPr>
          <a:xfrm>
            <a:off x="3118303" y="6154881"/>
            <a:ext cx="17333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Paul Zurkowski </a:t>
            </a:r>
            <a:endParaRPr lang="bs-Latn-BA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28264B-B575-49C0-B9A7-33E5C1A3420E}"/>
              </a:ext>
            </a:extLst>
          </p:cNvPr>
          <p:cNvSpPr txBox="1"/>
          <p:nvPr/>
        </p:nvSpPr>
        <p:spPr>
          <a:xfrm>
            <a:off x="4851685" y="43899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dirty="0"/>
              <a:t>2003.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F031180-B5E7-4B37-819C-891D845BD4EA}"/>
              </a:ext>
            </a:extLst>
          </p:cNvPr>
          <p:cNvSpPr txBox="1"/>
          <p:nvPr/>
        </p:nvSpPr>
        <p:spPr>
          <a:xfrm>
            <a:off x="7798856" y="3600407"/>
            <a:ext cx="3884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/>
              <a:t>Prvo savjetovanje o reformi visokog obrazovanja i primjeni Bolonjskog procesa</a:t>
            </a:r>
          </a:p>
          <a:p>
            <a:pPr marL="285750" indent="-285750">
              <a:buFontTx/>
              <a:buChar char="-"/>
            </a:pPr>
            <a:r>
              <a:rPr lang="bs-Latn-BA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2007. Radna grupa za biblioteke</a:t>
            </a:r>
          </a:p>
          <a:p>
            <a:pPr marL="285750" indent="-285750">
              <a:buFontTx/>
              <a:buChar char="-"/>
            </a:pPr>
            <a:r>
              <a:rPr lang="bs-Latn-BA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2008. Referat dr. Senade Dizdar o IP</a:t>
            </a:r>
          </a:p>
          <a:p>
            <a:pPr marL="285750" indent="-285750">
              <a:buFontTx/>
              <a:buChar char="-"/>
            </a:pP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5EA6762-E538-4242-9113-DB14DD110CE1}"/>
              </a:ext>
            </a:extLst>
          </p:cNvPr>
          <p:cNvSpPr txBox="1"/>
          <p:nvPr/>
        </p:nvSpPr>
        <p:spPr>
          <a:xfrm>
            <a:off x="844132" y="4663380"/>
            <a:ext cx="338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/>
              <a:t>ICT (UNDP) Forum u Sarajevu</a:t>
            </a:r>
            <a:endParaRPr lang="bs-Latn-BA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bs-Latn-BA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Katedra za bibliotekarstvo</a:t>
            </a:r>
          </a:p>
          <a:p>
            <a:pPr marL="171450" indent="-171450">
              <a:buFontTx/>
              <a:buChar char="-"/>
            </a:pPr>
            <a:r>
              <a:rPr lang="bs-Latn-BA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NUB BiH</a:t>
            </a:r>
            <a:endParaRPr lang="bs-Latn-BA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FA78BCE-864B-461F-A8CA-631AC1B6D197}"/>
              </a:ext>
            </a:extLst>
          </p:cNvPr>
          <p:cNvSpPr txBox="1"/>
          <p:nvPr/>
        </p:nvSpPr>
        <p:spPr>
          <a:xfrm>
            <a:off x="5368742" y="349788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dirty="0"/>
              <a:t>2007. i 2008.</a:t>
            </a:r>
          </a:p>
        </p:txBody>
      </p:sp>
      <p:sp>
        <p:nvSpPr>
          <p:cNvPr id="75" name="Trapezoid 28">
            <a:extLst>
              <a:ext uri="{FF2B5EF4-FFF2-40B4-BE49-F238E27FC236}">
                <a16:creationId xmlns:a16="http://schemas.microsoft.com/office/drawing/2014/main" id="{7DA9DA28-D752-4520-99BE-65EF36B98E1C}"/>
              </a:ext>
            </a:extLst>
          </p:cNvPr>
          <p:cNvSpPr>
            <a:spLocks noChangeAspect="1"/>
          </p:cNvSpPr>
          <p:nvPr/>
        </p:nvSpPr>
        <p:spPr>
          <a:xfrm>
            <a:off x="2607826" y="6060672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6ABA32B-4F14-4C1D-9C2E-B5A03FAA81A0}"/>
              </a:ext>
            </a:extLst>
          </p:cNvPr>
          <p:cNvSpPr txBox="1"/>
          <p:nvPr/>
        </p:nvSpPr>
        <p:spPr>
          <a:xfrm>
            <a:off x="1885680" y="615488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dirty="0"/>
              <a:t>1974.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85CF30-2EAD-49D4-9AA4-876E28AD0D68}"/>
              </a:ext>
            </a:extLst>
          </p:cNvPr>
          <p:cNvSpPr txBox="1"/>
          <p:nvPr/>
        </p:nvSpPr>
        <p:spPr>
          <a:xfrm>
            <a:off x="7121913" y="17535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dirty="0"/>
              <a:t>2012.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31BA517-323B-44EE-B208-1C6D7CBF03C7}"/>
              </a:ext>
            </a:extLst>
          </p:cNvPr>
          <p:cNvSpPr txBox="1"/>
          <p:nvPr/>
        </p:nvSpPr>
        <p:spPr>
          <a:xfrm>
            <a:off x="2087345" y="2246812"/>
            <a:ext cx="2500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IP u NPP-ima UNSA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39AC47-9650-4326-AB26-058BB260DE4C}"/>
              </a:ext>
            </a:extLst>
          </p:cNvPr>
          <p:cNvSpPr txBox="1"/>
          <p:nvPr/>
        </p:nvSpPr>
        <p:spPr>
          <a:xfrm>
            <a:off x="4845290" y="257760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dirty="0"/>
              <a:t>2005.-2007.</a:t>
            </a:r>
          </a:p>
        </p:txBody>
      </p:sp>
      <p:sp>
        <p:nvSpPr>
          <p:cNvPr id="81" name="Frame 17">
            <a:extLst>
              <a:ext uri="{FF2B5EF4-FFF2-40B4-BE49-F238E27FC236}">
                <a16:creationId xmlns:a16="http://schemas.microsoft.com/office/drawing/2014/main" id="{6ED1E196-170C-43A7-AD29-C2AE806ECFAF}"/>
              </a:ext>
            </a:extLst>
          </p:cNvPr>
          <p:cNvSpPr/>
          <p:nvPr/>
        </p:nvSpPr>
        <p:spPr>
          <a:xfrm>
            <a:off x="6802591" y="1797489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74E3ED-DCAA-475A-B04C-10E0A8FA1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000" dirty="0"/>
              <a:t>Razvoj IP na UNSA(2)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5035A6-04DC-4E0F-830B-00D78244AB63}"/>
              </a:ext>
            </a:extLst>
          </p:cNvPr>
          <p:cNvSpPr txBox="1"/>
          <p:nvPr/>
        </p:nvSpPr>
        <p:spPr>
          <a:xfrm>
            <a:off x="1111045" y="1848465"/>
            <a:ext cx="9694607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2012. i 2013.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češće UNSA u TEMPUS projektu „Razvoj informacijske pismenosti za cjeloživotno učenje i ekonomiju zasnovanu na znanju u zemljama Zapadnog Balkana”.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mjernice za implementaciju informacijske pismenosti: Smjernice za planiranje programa informacijske pismenosti na institucijama Zapadnog Balkana.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Priručnik Informacijska pismenost: Smjernice za razvoj inovativnih mrežnih modula autorica S. Dizdar, L. Turčilo, B. E. Rašidović i L. Hajdarpašić.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675026-1E0E-4C00-825A-EF386EA48F9C}"/>
              </a:ext>
            </a:extLst>
          </p:cNvPr>
          <p:cNvGrpSpPr/>
          <p:nvPr/>
        </p:nvGrpSpPr>
        <p:grpSpPr>
          <a:xfrm>
            <a:off x="8489555" y="5064817"/>
            <a:ext cx="2705012" cy="719858"/>
            <a:chOff x="3960971" y="2767117"/>
            <a:chExt cx="4267200" cy="132148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86DA32-6A00-4CB5-8511-28DB8BA2EF70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1318F6-1A6A-44E4-A5D9-E583070CFD5C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2B5A330-5D33-43E8-8254-B5CCB526FAF5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C0064FD-02D1-4129-9B87-CB0A67637849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11" name="Oval 94">
            <a:extLst>
              <a:ext uri="{FF2B5EF4-FFF2-40B4-BE49-F238E27FC236}">
                <a16:creationId xmlns:a16="http://schemas.microsoft.com/office/drawing/2014/main" id="{C12B7C02-48AA-4E24-9E14-35A098CE04B1}"/>
              </a:ext>
            </a:extLst>
          </p:cNvPr>
          <p:cNvSpPr/>
          <p:nvPr/>
        </p:nvSpPr>
        <p:spPr>
          <a:xfrm flipH="1">
            <a:off x="381059" y="1765985"/>
            <a:ext cx="729986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C4EC635B-A527-45CB-895A-4F59D12753F5}"/>
              </a:ext>
            </a:extLst>
          </p:cNvPr>
          <p:cNvSpPr/>
          <p:nvPr/>
        </p:nvSpPr>
        <p:spPr>
          <a:xfrm>
            <a:off x="491976" y="1869791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89170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000" dirty="0"/>
              <a:t>Zaključak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1D8B36-E27B-4CAE-8132-E79CAC301790}"/>
              </a:ext>
            </a:extLst>
          </p:cNvPr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6EB490-D317-4593-A235-5298112B4A8C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DE9D92-42A2-4623-9491-8C5FB7271F9C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EA885111-8F75-41A6-BA10-4489B0B1DBB1}"/>
              </a:ext>
            </a:extLst>
          </p:cNvPr>
          <p:cNvCxnSpPr>
            <a:cxnSpLocks/>
          </p:cNvCxnSpPr>
          <p:nvPr/>
        </p:nvCxnSpPr>
        <p:spPr>
          <a:xfrm rot="16200000" flipV="1">
            <a:off x="3952645" y="2388597"/>
            <a:ext cx="1022354" cy="468219"/>
          </a:xfrm>
          <a:prstGeom prst="bentConnector3">
            <a:avLst>
              <a:gd name="adj1" fmla="val 10001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84524BE-1485-443B-B4C9-01F8DB6A996A}"/>
              </a:ext>
            </a:extLst>
          </p:cNvPr>
          <p:cNvSpPr txBox="1"/>
          <p:nvPr/>
        </p:nvSpPr>
        <p:spPr>
          <a:xfrm>
            <a:off x="6864244" y="1784125"/>
            <a:ext cx="414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Bibliotekari kao inicijatori kurikularne integracije MIP-a </a:t>
            </a:r>
          </a:p>
          <a:p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4B5FF0-D93F-4CD1-BA26-83BECA3F1B70}"/>
              </a:ext>
            </a:extLst>
          </p:cNvPr>
          <p:cNvSpPr txBox="1"/>
          <p:nvPr/>
        </p:nvSpPr>
        <p:spPr>
          <a:xfrm>
            <a:off x="7434712" y="5125507"/>
            <a:ext cx="411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Značaj pokazatelja doprinosa školske biblioteke učeničkom znanju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70B557-DFE9-4276-9C91-8BEED0A9E3BF}"/>
              </a:ext>
            </a:extLst>
          </p:cNvPr>
          <p:cNvSpPr txBox="1"/>
          <p:nvPr/>
        </p:nvSpPr>
        <p:spPr>
          <a:xfrm>
            <a:off x="383375" y="4438366"/>
            <a:ext cx="3498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 pretraživanja i lociranja do stvaranja značenja </a:t>
            </a:r>
            <a:endParaRPr lang="bs-Latn-BA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5A64CD1C-36E5-45B3-A929-2DD92EF625E9}"/>
              </a:ext>
            </a:extLst>
          </p:cNvPr>
          <p:cNvCxnSpPr/>
          <p:nvPr/>
        </p:nvCxnSpPr>
        <p:spPr>
          <a:xfrm flipV="1">
            <a:off x="3485402" y="3859062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F4AB8B36-7819-4A11-9B92-52E054B90C13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97719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079A88-9C43-4687-820F-C42E24D6A775}"/>
              </a:ext>
            </a:extLst>
          </p:cNvPr>
          <p:cNvGrpSpPr/>
          <p:nvPr/>
        </p:nvGrpSpPr>
        <p:grpSpPr>
          <a:xfrm>
            <a:off x="4697932" y="3562824"/>
            <a:ext cx="910988" cy="622075"/>
            <a:chOff x="3366914" y="2916559"/>
            <a:chExt cx="2424286" cy="165544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A06B66B-9220-4F59-A4DC-218C3453A0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6C04B0-6CDC-495D-932B-C0C8E27D7D91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C9B00311-0C17-400E-B32F-20CE5897EC88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ED2F860C-084C-4060-9D72-9DD3C3661835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0CE03D57-2AEE-4731-8388-3D066BBCA0C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8" name="Trapezoid 18">
            <a:extLst>
              <a:ext uri="{FF2B5EF4-FFF2-40B4-BE49-F238E27FC236}">
                <a16:creationId xmlns:a16="http://schemas.microsoft.com/office/drawing/2014/main" id="{47E28C43-07D1-4DC1-85C9-AE062D7D4545}"/>
              </a:ext>
            </a:extLst>
          </p:cNvPr>
          <p:cNvSpPr/>
          <p:nvPr/>
        </p:nvSpPr>
        <p:spPr>
          <a:xfrm rot="10800000">
            <a:off x="6463478" y="3576812"/>
            <a:ext cx="1083270" cy="59940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Elbow Connector 10">
            <a:extLst>
              <a:ext uri="{FF2B5EF4-FFF2-40B4-BE49-F238E27FC236}">
                <a16:creationId xmlns:a16="http://schemas.microsoft.com/office/drawing/2014/main" id="{CF30B4B7-017B-4881-B108-7FE6D4E65A7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25258" y="2334673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9A5B99-AB79-40A2-B26E-F2763ABA7BEF}"/>
              </a:ext>
            </a:extLst>
          </p:cNvPr>
          <p:cNvSpPr txBox="1"/>
          <p:nvPr/>
        </p:nvSpPr>
        <p:spPr>
          <a:xfrm>
            <a:off x="206744" y="1885149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Konceptualizacija školske biblioteke:</a:t>
            </a:r>
          </a:p>
          <a:p>
            <a:r>
              <a:rPr lang="bs-Latn-B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Središte informacija           središte znanja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A2A3B91-062F-4937-A149-E12C99234E9A}"/>
              </a:ext>
            </a:extLst>
          </p:cNvPr>
          <p:cNvSpPr/>
          <p:nvPr/>
        </p:nvSpPr>
        <p:spPr>
          <a:xfrm>
            <a:off x="2157543" y="2188566"/>
            <a:ext cx="457705" cy="209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BA3FA5-FA57-4313-9DF4-64E137512FCB}"/>
              </a:ext>
            </a:extLst>
          </p:cNvPr>
          <p:cNvGrpSpPr/>
          <p:nvPr/>
        </p:nvGrpSpPr>
        <p:grpSpPr>
          <a:xfrm>
            <a:off x="0" y="4676325"/>
            <a:ext cx="12192000" cy="1359992"/>
            <a:chOff x="0" y="4685117"/>
            <a:chExt cx="12192000" cy="135999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s-Latn-BA" altLang="ko-KR" sz="6000" dirty="0">
                  <a:solidFill>
                    <a:schemeClr val="bg1"/>
                  </a:solidFill>
                  <a:cs typeface="Arial" pitchFamily="34" charset="0"/>
                </a:rPr>
                <a:t>Hvala na pažnji!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5583444"/>
              <a:ext cx="12191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s-Latn-BA" altLang="ko-KR" sz="2400" dirty="0">
                  <a:solidFill>
                    <a:schemeClr val="bg1"/>
                  </a:solidFill>
                  <a:cs typeface="Arial" pitchFamily="34" charset="0"/>
                </a:rPr>
                <a:t>dzejla.khattab@ff.unsa.ba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1" y="4828755"/>
            <a:ext cx="3329126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F188E-C654-4B5C-ABF1-DB0BEABF2171}"/>
              </a:ext>
            </a:extLst>
          </p:cNvPr>
          <p:cNvSpPr/>
          <p:nvPr/>
        </p:nvSpPr>
        <p:spPr>
          <a:xfrm>
            <a:off x="8862726" y="4828755"/>
            <a:ext cx="3329126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69105-CB0F-4983-99E6-A80C8B66427F}"/>
              </a:ext>
            </a:extLst>
          </p:cNvPr>
          <p:cNvSpPr txBox="1"/>
          <p:nvPr/>
        </p:nvSpPr>
        <p:spPr>
          <a:xfrm>
            <a:off x="2402159" y="749767"/>
            <a:ext cx="31633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Agenda</a:t>
            </a:r>
            <a:endParaRPr lang="ko-KR" altLang="en-US" sz="5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40712F-FC83-445F-B944-5EB1E598C9AE}"/>
              </a:ext>
            </a:extLst>
          </p:cNvPr>
          <p:cNvGrpSpPr/>
          <p:nvPr/>
        </p:nvGrpSpPr>
        <p:grpSpPr>
          <a:xfrm>
            <a:off x="6658097" y="2293463"/>
            <a:ext cx="5012892" cy="984884"/>
            <a:chOff x="6626470" y="1884559"/>
            <a:chExt cx="5012892" cy="9848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8BD834-09E2-46F2-89F6-8B322FC08232}"/>
                </a:ext>
              </a:extLst>
            </p:cNvPr>
            <p:cNvSpPr txBox="1"/>
            <p:nvPr/>
          </p:nvSpPr>
          <p:spPr>
            <a:xfrm>
              <a:off x="7454630" y="1915336"/>
              <a:ext cx="4184732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bs-Latn-BA" altLang="ko-KR" sz="2800" b="1" dirty="0">
                  <a:solidFill>
                    <a:schemeClr val="bg1"/>
                  </a:solidFill>
                  <a:cs typeface="Arial" pitchFamily="34" charset="0"/>
                </a:rPr>
                <a:t>Pristup usmjeren na procese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BB98E8-4C33-44A6-AA84-C24039CCFA6F}"/>
                </a:ext>
              </a:extLst>
            </p:cNvPr>
            <p:cNvSpPr txBox="1"/>
            <p:nvPr/>
          </p:nvSpPr>
          <p:spPr>
            <a:xfrm>
              <a:off x="6626470" y="1884559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bs-Latn-BA" altLang="ko-KR" sz="3200" b="1" dirty="0">
                  <a:solidFill>
                    <a:schemeClr val="bg1"/>
                  </a:solidFill>
                  <a:cs typeface="Arial" pitchFamily="34" charset="0"/>
                </a:rPr>
                <a:t>0</a:t>
              </a: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3BA0C-6C6D-4734-A5DA-5BF5FF9719BC}"/>
              </a:ext>
            </a:extLst>
          </p:cNvPr>
          <p:cNvGrpSpPr/>
          <p:nvPr/>
        </p:nvGrpSpPr>
        <p:grpSpPr>
          <a:xfrm>
            <a:off x="6699207" y="4390432"/>
            <a:ext cx="4935415" cy="540387"/>
            <a:chOff x="6626470" y="2604108"/>
            <a:chExt cx="4935415" cy="9688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76D16D-BF18-43EF-9AF7-F44F3D563A0E}"/>
                </a:ext>
              </a:extLst>
            </p:cNvPr>
            <p:cNvSpPr txBox="1"/>
            <p:nvPr/>
          </p:nvSpPr>
          <p:spPr>
            <a:xfrm>
              <a:off x="7377153" y="2634885"/>
              <a:ext cx="4184732" cy="9380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bs-Latn-BA" altLang="ko-KR" sz="2800" b="1" dirty="0">
                  <a:solidFill>
                    <a:schemeClr val="bg1"/>
                  </a:solidFill>
                  <a:cs typeface="Arial" pitchFamily="34" charset="0"/>
                </a:rPr>
                <a:t>Razvoj IP na UNSA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9C452E-68D3-4C74-8A4E-0EBFDEF40F5D}"/>
                </a:ext>
              </a:extLst>
            </p:cNvPr>
            <p:cNvSpPr txBox="1"/>
            <p:nvPr/>
          </p:nvSpPr>
          <p:spPr>
            <a:xfrm>
              <a:off x="6626470" y="2604108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5E848E-A974-439C-AFED-596F42435111}"/>
              </a:ext>
            </a:extLst>
          </p:cNvPr>
          <p:cNvGrpSpPr/>
          <p:nvPr/>
        </p:nvGrpSpPr>
        <p:grpSpPr>
          <a:xfrm>
            <a:off x="6658097" y="1272987"/>
            <a:ext cx="5012892" cy="954107"/>
            <a:chOff x="6626470" y="536270"/>
            <a:chExt cx="5012892" cy="9541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7582D1-C7E7-41E1-BF7A-D9460BAE7556}"/>
                </a:ext>
              </a:extLst>
            </p:cNvPr>
            <p:cNvSpPr txBox="1"/>
            <p:nvPr/>
          </p:nvSpPr>
          <p:spPr>
            <a:xfrm>
              <a:off x="7454630" y="536270"/>
              <a:ext cx="4184732" cy="95410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bs-Latn-BA" altLang="ko-KR" sz="2800" b="1" dirty="0">
                  <a:solidFill>
                    <a:schemeClr val="bg1"/>
                  </a:solidFill>
                  <a:cs typeface="Arial" pitchFamily="34" charset="0"/>
                </a:rPr>
                <a:t>Pedagoški rad u biblioteci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D53A5A-B18B-4EDC-BA10-843AF3775AB4}"/>
                </a:ext>
              </a:extLst>
            </p:cNvPr>
            <p:cNvSpPr txBox="1"/>
            <p:nvPr/>
          </p:nvSpPr>
          <p:spPr>
            <a:xfrm>
              <a:off x="6626470" y="569815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A260DF-E60B-4412-A294-F08A1BEE9742}"/>
              </a:ext>
            </a:extLst>
          </p:cNvPr>
          <p:cNvGrpSpPr/>
          <p:nvPr/>
        </p:nvGrpSpPr>
        <p:grpSpPr>
          <a:xfrm>
            <a:off x="6700226" y="3403501"/>
            <a:ext cx="4970763" cy="976892"/>
            <a:chOff x="6668599" y="1766833"/>
            <a:chExt cx="4970763" cy="9768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8A3DFF-1485-48FC-957F-561C5D206DF8}"/>
                </a:ext>
              </a:extLst>
            </p:cNvPr>
            <p:cNvSpPr txBox="1"/>
            <p:nvPr/>
          </p:nvSpPr>
          <p:spPr>
            <a:xfrm>
              <a:off x="7454630" y="1789618"/>
              <a:ext cx="4184732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bs-Latn-BA" altLang="ko-KR" sz="2800" b="1" dirty="0">
                  <a:solidFill>
                    <a:schemeClr val="bg1"/>
                  </a:solidFill>
                  <a:cs typeface="Arial" pitchFamily="34" charset="0"/>
                </a:rPr>
                <a:t>MIP u školskim bibliotekama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856E17-BBA0-4FA9-8E8A-E3DDC3B05808}"/>
                </a:ext>
              </a:extLst>
            </p:cNvPr>
            <p:cNvSpPr txBox="1"/>
            <p:nvPr/>
          </p:nvSpPr>
          <p:spPr>
            <a:xfrm>
              <a:off x="6668599" y="1766833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000" dirty="0"/>
              <a:t>Uvodna razmatranja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487938" y="2093771"/>
            <a:ext cx="4238800" cy="3537552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5FB91B80-9011-453D-A115-78BA400A6D83}"/>
              </a:ext>
            </a:extLst>
          </p:cNvPr>
          <p:cNvSpPr/>
          <p:nvPr/>
        </p:nvSpPr>
        <p:spPr>
          <a:xfrm>
            <a:off x="4814173" y="1977303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56274B4-2BA8-4E38-8AB1-655EFF18FA6E}"/>
              </a:ext>
            </a:extLst>
          </p:cNvPr>
          <p:cNvSpPr/>
          <p:nvPr/>
        </p:nvSpPr>
        <p:spPr>
          <a:xfrm>
            <a:off x="4814173" y="2591615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4B41EE-3F20-4379-97E4-C6CAD47D82C0}"/>
              </a:ext>
            </a:extLst>
          </p:cNvPr>
          <p:cNvSpPr/>
          <p:nvPr/>
        </p:nvSpPr>
        <p:spPr>
          <a:xfrm>
            <a:off x="4818947" y="3200808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F7574D0-B304-4C2D-A4AC-F86578B976A3}"/>
              </a:ext>
            </a:extLst>
          </p:cNvPr>
          <p:cNvSpPr/>
          <p:nvPr/>
        </p:nvSpPr>
        <p:spPr>
          <a:xfrm>
            <a:off x="4814173" y="3701891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B79797-DA5A-4C26-B77F-3BA37128790D}"/>
              </a:ext>
            </a:extLst>
          </p:cNvPr>
          <p:cNvSpPr txBox="1"/>
          <p:nvPr/>
        </p:nvSpPr>
        <p:spPr>
          <a:xfrm>
            <a:off x="5151583" y="1822617"/>
            <a:ext cx="61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Biblioteke su u posljednjoj deceniji sve više fokusirane na promociju MIP-a.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7C4D0B4-AB7C-4C23-8B94-C9040B20AB43}"/>
              </a:ext>
            </a:extLst>
          </p:cNvPr>
          <p:cNvSpPr txBox="1"/>
          <p:nvPr/>
        </p:nvSpPr>
        <p:spPr>
          <a:xfrm>
            <a:off x="5142160" y="2427962"/>
            <a:ext cx="609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MIP kao kompleksan skup vještina i znanja, koje uključuju informacijske kompetencije za cjeloživotno učenje. 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651572-5066-4E10-8E7C-54B23D3BA4A6}"/>
              </a:ext>
            </a:extLst>
          </p:cNvPr>
          <p:cNvSpPr txBox="1"/>
          <p:nvPr/>
        </p:nvSpPr>
        <p:spPr>
          <a:xfrm>
            <a:off x="5133040" y="3083123"/>
            <a:ext cx="58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Ove kompetencije su fundamentalne u obrazovanju.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ED137DE-A845-4EB4-81BC-295C93332302}"/>
              </a:ext>
            </a:extLst>
          </p:cNvPr>
          <p:cNvSpPr txBox="1"/>
          <p:nvPr/>
        </p:nvSpPr>
        <p:spPr>
          <a:xfrm>
            <a:off x="5115335" y="3532677"/>
            <a:ext cx="596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Brojna istraživanja su potvrdila da mladi ljudi trebaju jačati MIP.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CBC75C-EDCD-41B2-BD97-673F2EE97709}"/>
              </a:ext>
            </a:extLst>
          </p:cNvPr>
          <p:cNvSpPr/>
          <p:nvPr/>
        </p:nvSpPr>
        <p:spPr>
          <a:xfrm>
            <a:off x="4835105" y="4414591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9BF14-3BB2-4A1C-A4A3-97FF1CC32D73}"/>
              </a:ext>
            </a:extLst>
          </p:cNvPr>
          <p:cNvSpPr txBox="1"/>
          <p:nvPr/>
        </p:nvSpPr>
        <p:spPr>
          <a:xfrm>
            <a:off x="5133971" y="4175727"/>
            <a:ext cx="661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Školski bibliotekari često osiguravaju neformalni profesionalni razvoj MIP-a za upravu i osoblje škole. </a:t>
            </a:r>
          </a:p>
          <a:p>
            <a:endParaRPr lang="bs-Latn-B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E241C-4B07-46A3-BBF6-F468556638F4}"/>
              </a:ext>
            </a:extLst>
          </p:cNvPr>
          <p:cNvSpPr txBox="1"/>
          <p:nvPr/>
        </p:nvSpPr>
        <p:spPr>
          <a:xfrm>
            <a:off x="5115336" y="4920641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Bibliotekari kao inicijatori kurikularne integracije MIP-a.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62B2561-7A7B-46C2-AF0D-092CF2B9BA30}"/>
              </a:ext>
            </a:extLst>
          </p:cNvPr>
          <p:cNvSpPr/>
          <p:nvPr/>
        </p:nvSpPr>
        <p:spPr>
          <a:xfrm>
            <a:off x="4814173" y="5003427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E06874-5BF4-42C0-9585-4D92B033E71B}"/>
              </a:ext>
            </a:extLst>
          </p:cNvPr>
          <p:cNvGrpSpPr/>
          <p:nvPr/>
        </p:nvGrpSpPr>
        <p:grpSpPr>
          <a:xfrm>
            <a:off x="5115318" y="4135125"/>
            <a:ext cx="1952636" cy="1951635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7B1DF5-FCBF-48F9-963D-6570E25DDE44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BCFABF-65BF-435A-A192-F7E71C7069D6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019515-C708-4224-96AF-FB25D0CFC55C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5EDCDF3-BEDA-4FE9-A810-59C545523737}"/>
              </a:ext>
            </a:extLst>
          </p:cNvPr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AA5E64-02E2-4AA1-B902-9E988F77BC13}"/>
              </a:ext>
            </a:extLst>
          </p:cNvPr>
          <p:cNvGrpSpPr/>
          <p:nvPr/>
        </p:nvGrpSpPr>
        <p:grpSpPr>
          <a:xfrm>
            <a:off x="6550351" y="5195649"/>
            <a:ext cx="1183662" cy="1040677"/>
            <a:chOff x="3983887" y="4061275"/>
            <a:chExt cx="2122406" cy="18660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id="{20AA5538-38A7-4712-B484-A872F250C80B}"/>
              </a:ext>
            </a:extLst>
          </p:cNvPr>
          <p:cNvGrpSpPr/>
          <p:nvPr/>
        </p:nvGrpSpPr>
        <p:grpSpPr>
          <a:xfrm>
            <a:off x="3787989" y="2889247"/>
            <a:ext cx="4608138" cy="2206654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rapezoid 24">
            <a:extLst>
              <a:ext uri="{FF2B5EF4-FFF2-40B4-BE49-F238E27FC236}">
                <a16:creationId xmlns:a16="http://schemas.microsoft.com/office/drawing/2014/main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B102FE8-BA0E-4EB0-A64D-84549CB4AF46}"/>
              </a:ext>
            </a:extLst>
          </p:cNvPr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3669D6A-C0BA-4170-A95C-5ADED6B3A867}"/>
              </a:ext>
            </a:extLst>
          </p:cNvPr>
          <p:cNvSpPr txBox="1"/>
          <p:nvPr/>
        </p:nvSpPr>
        <p:spPr>
          <a:xfrm>
            <a:off x="8269540" y="1569564"/>
            <a:ext cx="3381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Korištenje literature i informacijskih izvora treba biti integrirano u podučavanje različitih tematskih cjelina.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1C42820-AD5C-4D83-A164-79FEC6437A00}"/>
              </a:ext>
            </a:extLst>
          </p:cNvPr>
          <p:cNvSpPr txBox="1"/>
          <p:nvPr/>
        </p:nvSpPr>
        <p:spPr>
          <a:xfrm>
            <a:off x="323529" y="1733806"/>
            <a:ext cx="334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bs-Latn-B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Bibliotekari i nastavnici trebaju zajednički jezik za pedagoški rad u biblioteci.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3D07816-B54F-4C52-A420-B8A08E99C030}"/>
              </a:ext>
            </a:extLst>
          </p:cNvPr>
          <p:cNvSpPr txBox="1"/>
          <p:nvPr/>
        </p:nvSpPr>
        <p:spPr>
          <a:xfrm>
            <a:off x="8918425" y="4679192"/>
            <a:ext cx="2938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7223765-ED79-4C8E-85AE-E6B1B9015922}"/>
              </a:ext>
            </a:extLst>
          </p:cNvPr>
          <p:cNvSpPr txBox="1"/>
          <p:nvPr/>
        </p:nvSpPr>
        <p:spPr>
          <a:xfrm>
            <a:off x="304891" y="4679192"/>
            <a:ext cx="293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bs-Latn-BA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Korištenje biblioteke nije i ne treba biti dijelom kurikuluma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000" dirty="0"/>
              <a:t>Pedagoški rad u biblioteci</a:t>
            </a:r>
            <a:endParaRPr lang="en-US" sz="4000" dirty="0"/>
          </a:p>
        </p:txBody>
      </p:sp>
      <p:grpSp>
        <p:nvGrpSpPr>
          <p:cNvPr id="92" name="Graphic 3">
            <a:extLst>
              <a:ext uri="{FF2B5EF4-FFF2-40B4-BE49-F238E27FC236}">
                <a16:creationId xmlns:a16="http://schemas.microsoft.com/office/drawing/2014/main" id="{178D6B85-C916-4CA7-B4A3-B6528BEBD1E3}"/>
              </a:ext>
            </a:extLst>
          </p:cNvPr>
          <p:cNvGrpSpPr/>
          <p:nvPr/>
        </p:nvGrpSpPr>
        <p:grpSpPr>
          <a:xfrm rot="294171">
            <a:off x="5592267" y="5285235"/>
            <a:ext cx="3319894" cy="1207409"/>
            <a:chOff x="0" y="1211951"/>
            <a:chExt cx="12192000" cy="443409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4443686" y="5195649"/>
            <a:ext cx="1183662" cy="1040677"/>
            <a:chOff x="3983887" y="4061275"/>
            <a:chExt cx="2122406" cy="186602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B240D4-6A95-47A5-B173-ACA9C147F3FD}"/>
              </a:ext>
            </a:extLst>
          </p:cNvPr>
          <p:cNvSpPr txBox="1"/>
          <p:nvPr/>
        </p:nvSpPr>
        <p:spPr>
          <a:xfrm>
            <a:off x="9543706" y="3457567"/>
            <a:ext cx="251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školama u kojima je postignuto zajedničko razumijevanje, različiti profesionalci mogu kolaborativnim pristupom poboljšati MIP učenika i integrirati biblioteku u proces obrazovanja. 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000" dirty="0"/>
              <a:t>MIP instrukcije u školskim bibliotekama</a:t>
            </a:r>
            <a:endParaRPr lang="en-US" sz="40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030F3C-3F14-4280-AA6C-19204206B3E0}"/>
              </a:ext>
            </a:extLst>
          </p:cNvPr>
          <p:cNvGrpSpPr/>
          <p:nvPr/>
        </p:nvGrpSpPr>
        <p:grpSpPr>
          <a:xfrm rot="16200000">
            <a:off x="8019960" y="2640234"/>
            <a:ext cx="6404152" cy="1704274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83" name="Graphic 3">
            <a:extLst>
              <a:ext uri="{FF2B5EF4-FFF2-40B4-BE49-F238E27FC236}">
                <a16:creationId xmlns:a16="http://schemas.microsoft.com/office/drawing/2014/main" id="{19C4EF18-7F43-4D6E-ACAF-E47946F46669}"/>
              </a:ext>
            </a:extLst>
          </p:cNvPr>
          <p:cNvGrpSpPr/>
          <p:nvPr/>
        </p:nvGrpSpPr>
        <p:grpSpPr>
          <a:xfrm rot="21305829" flipH="1">
            <a:off x="388050" y="3006314"/>
            <a:ext cx="1389702" cy="1123553"/>
            <a:chOff x="8338752" y="1211990"/>
            <a:chExt cx="3851961" cy="311425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97336B-849F-41FC-8FBF-F6FB448FBA73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FCBCE89-77CA-4B4E-BDA6-1A6C8C0F5D90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E290C5-17C5-4E8C-84C3-8D553BE9FF39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F9C513-FADF-4D04-84EE-961B06D79CF7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75D5EF7-4D68-451A-B3EF-253EC99AC782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7E294D0-AABC-44BF-B931-92E93C29B2EC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34A1B24-026B-4C86-A1A6-DAF05C52EA44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B2BFA7B-2E28-4C79-B559-1D0B0309EE9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C938BF-274F-4644-8F23-CD7AE6676BA0}"/>
              </a:ext>
            </a:extLst>
          </p:cNvPr>
          <p:cNvGrpSpPr/>
          <p:nvPr/>
        </p:nvGrpSpPr>
        <p:grpSpPr>
          <a:xfrm>
            <a:off x="1446763" y="2639278"/>
            <a:ext cx="10061655" cy="2617601"/>
            <a:chOff x="1427713" y="2852132"/>
            <a:chExt cx="10061655" cy="26176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B454B5-5F77-4C49-9103-B7C97A7995BA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id="{FE8A1025-CBFC-402B-BE6B-AFFE5D4E969B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5B9948DF-5A0A-4747-B694-A56DACB3FF4D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E67BDBDC-F19E-406B-B8E2-0E2179EB9E4D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330036F1-9DAC-4969-B3EF-83EF2CF63EB1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id="{E40E8946-5E4B-4C26-84C5-466244B4392C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Block Arc 160">
                <a:extLst>
                  <a:ext uri="{FF2B5EF4-FFF2-40B4-BE49-F238E27FC236}">
                    <a16:creationId xmlns:a16="http://schemas.microsoft.com/office/drawing/2014/main" id="{66238CEF-C54D-4BBA-BA3E-140CFFCE07D7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BD60E6-79DF-41AA-859E-722ADC1D512C}"/>
                </a:ext>
              </a:extLst>
            </p:cNvPr>
            <p:cNvSpPr/>
            <p:nvPr/>
          </p:nvSpPr>
          <p:spPr>
            <a:xfrm>
              <a:off x="9988709" y="3625806"/>
              <a:ext cx="1500659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7054A256-8CF5-4768-B0E4-8D3ABDC99DD0}"/>
              </a:ext>
            </a:extLst>
          </p:cNvPr>
          <p:cNvSpPr/>
          <p:nvPr/>
        </p:nvSpPr>
        <p:spPr>
          <a:xfrm>
            <a:off x="5072493" y="338488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58C1468-307F-4474-A7C3-796841EE438D}"/>
              </a:ext>
            </a:extLst>
          </p:cNvPr>
          <p:cNvSpPr/>
          <p:nvPr/>
        </p:nvSpPr>
        <p:spPr>
          <a:xfrm>
            <a:off x="2014569" y="338488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1" name="Oval 100">
            <a:extLst>
              <a:ext uri="{FF2B5EF4-FFF2-40B4-BE49-F238E27FC236}">
                <a16:creationId xmlns:a16="http://schemas.microsoft.com/office/drawing/2014/main" id="{102A3DBB-340A-440D-BDBC-B66D4D01EFDC}"/>
              </a:ext>
            </a:extLst>
          </p:cNvPr>
          <p:cNvSpPr/>
          <p:nvPr/>
        </p:nvSpPr>
        <p:spPr>
          <a:xfrm>
            <a:off x="8130415" y="338488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3" name="Teardrop 1">
            <a:extLst>
              <a:ext uri="{FF2B5EF4-FFF2-40B4-BE49-F238E27FC236}">
                <a16:creationId xmlns:a16="http://schemas.microsoft.com/office/drawing/2014/main" id="{C847896E-BD24-44C0-9042-AA9B5E52CAB5}"/>
              </a:ext>
            </a:extLst>
          </p:cNvPr>
          <p:cNvSpPr/>
          <p:nvPr/>
        </p:nvSpPr>
        <p:spPr>
          <a:xfrm rot="18805991">
            <a:off x="8288691" y="35451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5" name="Donut 39">
            <a:extLst>
              <a:ext uri="{FF2B5EF4-FFF2-40B4-BE49-F238E27FC236}">
                <a16:creationId xmlns:a16="http://schemas.microsoft.com/office/drawing/2014/main" id="{DD09BE52-0808-4E49-8B9D-FD83EFC511C3}"/>
              </a:ext>
            </a:extLst>
          </p:cNvPr>
          <p:cNvSpPr/>
          <p:nvPr/>
        </p:nvSpPr>
        <p:spPr>
          <a:xfrm>
            <a:off x="2159210" y="352953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6" name="Rectangle 36">
            <a:extLst>
              <a:ext uri="{FF2B5EF4-FFF2-40B4-BE49-F238E27FC236}">
                <a16:creationId xmlns:a16="http://schemas.microsoft.com/office/drawing/2014/main" id="{E23CAE8B-D24C-4776-AE65-17AEE895AF15}"/>
              </a:ext>
            </a:extLst>
          </p:cNvPr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7" name="Chord 15">
            <a:extLst>
              <a:ext uri="{FF2B5EF4-FFF2-40B4-BE49-F238E27FC236}">
                <a16:creationId xmlns:a16="http://schemas.microsoft.com/office/drawing/2014/main" id="{2B10FE4D-3BAF-420B-A89E-5967ADB268E1}"/>
              </a:ext>
            </a:extLst>
          </p:cNvPr>
          <p:cNvSpPr/>
          <p:nvPr/>
        </p:nvSpPr>
        <p:spPr>
          <a:xfrm>
            <a:off x="3782348" y="39989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4AE6051-F7A4-4254-AA82-C97EC6D2EA80}"/>
              </a:ext>
            </a:extLst>
          </p:cNvPr>
          <p:cNvSpPr txBox="1"/>
          <p:nvPr/>
        </p:nvSpPr>
        <p:spPr>
          <a:xfrm>
            <a:off x="1520137" y="2929757"/>
            <a:ext cx="17239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1960-1970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A74C5-4151-40DD-ABE2-11558BFAC45C}"/>
              </a:ext>
            </a:extLst>
          </p:cNvPr>
          <p:cNvSpPr txBox="1"/>
          <p:nvPr/>
        </p:nvSpPr>
        <p:spPr>
          <a:xfrm>
            <a:off x="4964165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1980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9645120-9379-4F2B-A99D-3518B9BEE013}"/>
              </a:ext>
            </a:extLst>
          </p:cNvPr>
          <p:cNvSpPr txBox="1"/>
          <p:nvPr/>
        </p:nvSpPr>
        <p:spPr>
          <a:xfrm>
            <a:off x="8022088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1990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75228B2-8D83-41D4-99CB-6BAAF018A6E6}"/>
              </a:ext>
            </a:extLst>
          </p:cNvPr>
          <p:cNvSpPr txBox="1"/>
          <p:nvPr/>
        </p:nvSpPr>
        <p:spPr>
          <a:xfrm>
            <a:off x="10021567" y="3580660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03AA2BC-49B1-466E-A167-64AEAF6946A3}"/>
              </a:ext>
            </a:extLst>
          </p:cNvPr>
          <p:cNvSpPr txBox="1"/>
          <p:nvPr/>
        </p:nvSpPr>
        <p:spPr>
          <a:xfrm>
            <a:off x="970136" y="2034520"/>
            <a:ext cx="2646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PRISTUP USMJEREN NA INFORMACIJSKE IZVORE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7D88F9D-CB73-474B-89D7-AD94E11DE3D0}"/>
              </a:ext>
            </a:extLst>
          </p:cNvPr>
          <p:cNvSpPr txBox="1"/>
          <p:nvPr/>
        </p:nvSpPr>
        <p:spPr>
          <a:xfrm>
            <a:off x="4134556" y="2034519"/>
            <a:ext cx="2421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PRISTUP USMJEREN NA BIBLIOTEKARA KAO VODIČA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9979540-F977-4FFD-BB36-D7DCF76C6D3D}"/>
              </a:ext>
            </a:extLst>
          </p:cNvPr>
          <p:cNvGrpSpPr/>
          <p:nvPr/>
        </p:nvGrpSpPr>
        <p:grpSpPr>
          <a:xfrm>
            <a:off x="9078647" y="4092117"/>
            <a:ext cx="1819678" cy="530163"/>
            <a:chOff x="1985513" y="4307149"/>
            <a:chExt cx="2380861" cy="530163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467797D-35B8-429F-AEBB-297597EAFB8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9D64E58-BB63-4D88-88D0-E95109F22BD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369F3C3-68B7-4075-BE2E-8B0358C66755}"/>
              </a:ext>
            </a:extLst>
          </p:cNvPr>
          <p:cNvGrpSpPr/>
          <p:nvPr/>
        </p:nvGrpSpPr>
        <p:grpSpPr>
          <a:xfrm>
            <a:off x="6556039" y="2018530"/>
            <a:ext cx="4751057" cy="3718622"/>
            <a:chOff x="652577" y="4745684"/>
            <a:chExt cx="6216269" cy="3718622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13B9285-80FB-4AF7-AADC-36E601DD3EDE}"/>
                </a:ext>
              </a:extLst>
            </p:cNvPr>
            <p:cNvSpPr txBox="1"/>
            <p:nvPr/>
          </p:nvSpPr>
          <p:spPr>
            <a:xfrm>
              <a:off x="652577" y="7387088"/>
              <a:ext cx="62162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bs-Latn-BA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 (i</a:t>
              </a:r>
              <a:r>
                <a:rPr lang="en-GB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nformation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literacy</a:t>
              </a:r>
              <a:r>
                <a:rPr lang="bs-Latn-BA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</a:t>
              </a:r>
              <a:r>
                <a:rPr lang="bs-Latn-BA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 (media and information literacy)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bs-Latn-BA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Istraživačko učenje (I</a:t>
              </a:r>
              <a:r>
                <a:rPr lang="en-GB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nquiry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</a:t>
              </a:r>
              <a:r>
                <a:rPr lang="bs-Latn-BA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r>
                <a:rPr lang="en-GB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ased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bs-Latn-BA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</a:t>
              </a:r>
              <a:r>
                <a:rPr lang="en-GB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nstruction</a:t>
              </a:r>
              <a:r>
                <a:rPr lang="bs-Latn-BA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G</a:t>
              </a:r>
              <a:r>
                <a:rPr lang="en-GB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uided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bs-Latn-BA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</a:t>
              </a:r>
              <a:r>
                <a:rPr lang="en-GB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nquiry</a:t>
              </a:r>
              <a:r>
                <a:rPr lang="bs-Latn-BA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1571EF2-6CC4-4A91-AB06-18ED808363D1}"/>
                </a:ext>
              </a:extLst>
            </p:cNvPr>
            <p:cNvSpPr txBox="1"/>
            <p:nvPr/>
          </p:nvSpPr>
          <p:spPr>
            <a:xfrm>
              <a:off x="1965854" y="4745684"/>
              <a:ext cx="2362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PRISTUP USMJEREN NA PROCESE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718" y="339509"/>
            <a:ext cx="10601008" cy="724247"/>
          </a:xfrm>
        </p:spPr>
        <p:txBody>
          <a:bodyPr/>
          <a:lstStyle/>
          <a:p>
            <a:r>
              <a:rPr lang="bs-Latn-BA" sz="4000" dirty="0"/>
              <a:t>Pristup usmjeren na procese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915FD2-D0E6-4DEB-B1C9-9340552A3344}"/>
              </a:ext>
            </a:extLst>
          </p:cNvPr>
          <p:cNvGrpSpPr/>
          <p:nvPr/>
        </p:nvGrpSpPr>
        <p:grpSpPr>
          <a:xfrm>
            <a:off x="605634" y="270769"/>
            <a:ext cx="2373770" cy="6316462"/>
            <a:chOff x="896897" y="372794"/>
            <a:chExt cx="2425766" cy="614569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D8A4D9-073F-4BB6-A662-1EFDCB85E80C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DF9A70-42B4-4956-A6DE-65EC83042B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1EA2B28-8846-4C7F-88A9-8ADBC0501178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3EF62E-06EA-4D0D-A441-B65B6FB961E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20A684-E434-40C4-84DE-66387E9E9CDA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723C70-5094-47B0-BC93-ED8A527333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EF34FD-D5C4-4393-B6D7-67E4DFF7534A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4A134F-9F05-4D10-8F90-D5BBBDC78A1A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F9C0EC-A17E-433A-8DA0-F9E36EE2B618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2A4C65E-0C75-4DB0-82EF-744D0558FF37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AB7B3CA-67A1-4869-BE7B-1BEA69037B5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D98CE6B-6D12-45B9-A830-4F286947E6B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5AE8CE-85F5-4CEF-80A8-3599D73F25D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C040DF-8608-444D-92AC-39F0AE68CB0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389FFD7-DE4F-47D1-9314-82320CDDE13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72D6D6-3A17-4A2E-AAB1-897CF6022D4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898C49-F9BC-4092-B007-970A80368E3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ECFD8E-5027-4C50-A0BB-AC8B7749E800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639D5B-5A75-4D6E-B773-C2A82302C2AB}"/>
              </a:ext>
            </a:extLst>
          </p:cNvPr>
          <p:cNvSpPr txBox="1"/>
          <p:nvPr/>
        </p:nvSpPr>
        <p:spPr>
          <a:xfrm>
            <a:off x="6161107" y="5200232"/>
            <a:ext cx="173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altLang="ko-KR" sz="4000" b="1" spc="300" dirty="0">
                <a:solidFill>
                  <a:schemeClr val="accent3"/>
                </a:solidFill>
                <a:cs typeface="Calibri" pitchFamily="34" charset="0"/>
              </a:rPr>
              <a:t>MIP</a:t>
            </a:r>
            <a:endParaRPr lang="en-US" altLang="ko-KR" sz="4000" b="1" spc="300" dirty="0">
              <a:solidFill>
                <a:schemeClr val="accent3"/>
              </a:solidFill>
              <a:cs typeface="Calibri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46A5DF-7051-4C18-B094-C43D66612CBC}"/>
              </a:ext>
            </a:extLst>
          </p:cNvPr>
          <p:cNvCxnSpPr>
            <a:cxnSpLocks/>
          </p:cNvCxnSpPr>
          <p:nvPr/>
        </p:nvCxnSpPr>
        <p:spPr>
          <a:xfrm>
            <a:off x="6327782" y="5109664"/>
            <a:ext cx="5" cy="1067943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F1CB0C-008D-4D93-912A-EB0C7B258BFC}"/>
              </a:ext>
            </a:extLst>
          </p:cNvPr>
          <p:cNvCxnSpPr>
            <a:cxnSpLocks/>
          </p:cNvCxnSpPr>
          <p:nvPr/>
        </p:nvCxnSpPr>
        <p:spPr>
          <a:xfrm flipH="1">
            <a:off x="7644901" y="5154947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551691E-CFFF-4C4E-95FD-17B69B4CDD60}"/>
              </a:ext>
            </a:extLst>
          </p:cNvPr>
          <p:cNvSpPr txBox="1"/>
          <p:nvPr/>
        </p:nvSpPr>
        <p:spPr>
          <a:xfrm>
            <a:off x="2671522" y="5281990"/>
            <a:ext cx="3155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„Kod učenika/ studenata osvijestiti i afirmirati osjećaj za proces učenja iz različitih izvora“ (Kuhlthau, 1995).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583191-69B8-463E-8E8A-295A73BDD1DC}"/>
              </a:ext>
            </a:extLst>
          </p:cNvPr>
          <p:cNvSpPr txBox="1"/>
          <p:nvPr/>
        </p:nvSpPr>
        <p:spPr>
          <a:xfrm>
            <a:off x="4094000" y="2151605"/>
            <a:ext cx="7240875" cy="280076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bs-Latn-BA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Pedagogija 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bs-Latn-B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Teorija učenja – kandidati se razlikuju prema stepenu apstrakcije, kognitivnog razvoja i prethodnog znanja i iskustva</a:t>
            </a:r>
            <a:endParaRPr lang="bs-Latn-BA" sz="16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ü"/>
            </a:pPr>
            <a:r>
              <a:rPr lang="bs-Latn-BA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Konstruktivizam – učenje kao konstantan i aktivan proces proširenja i (re)organizacije znanja; promjene u mišljenju i osjećanjima pojedinaca prilikom interakcije sa informacijama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bs-Latn-BA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LIS 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bs-Latn-B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traženja informacija C. Kuhlthau (C. Kuhlthau’s information search process</a:t>
            </a:r>
            <a:r>
              <a:rPr lang="bs-Latn-BA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bs-Latn-BA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ü"/>
            </a:pPr>
            <a:r>
              <a:rPr lang="bs-Latn-BA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Uspjeh pretraživanja ovisi od realističnog razumijevanja informacijskog sistema i informacijske potrebe.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F8622-94E7-4149-8E38-3AC446FFB96D}"/>
              </a:ext>
            </a:extLst>
          </p:cNvPr>
          <p:cNvSpPr txBox="1"/>
          <p:nvPr/>
        </p:nvSpPr>
        <p:spPr>
          <a:xfrm>
            <a:off x="4183721" y="1414706"/>
            <a:ext cx="685122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Teorijski pristup, argumentiran istraživanjima iz pedagoških nauka, te bibliotečkih i informacijskih nauka (LIS)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DF8EC96-046F-43C0-B5AD-95BC224091E3}"/>
              </a:ext>
            </a:extLst>
          </p:cNvPr>
          <p:cNvSpPr/>
          <p:nvPr/>
        </p:nvSpPr>
        <p:spPr>
          <a:xfrm>
            <a:off x="3474723" y="1352496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4540D187-BD5C-4DDC-9A5F-AA9239B902C5}"/>
              </a:ext>
            </a:extLst>
          </p:cNvPr>
          <p:cNvSpPr/>
          <p:nvPr/>
        </p:nvSpPr>
        <p:spPr>
          <a:xfrm rot="16200000" flipH="1">
            <a:off x="3558439" y="1452080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B7F4AB4-A7FA-4962-8EBF-F64E1089ADF1}"/>
              </a:ext>
            </a:extLst>
          </p:cNvPr>
          <p:cNvGrpSpPr/>
          <p:nvPr/>
        </p:nvGrpSpPr>
        <p:grpSpPr>
          <a:xfrm>
            <a:off x="1228213" y="4040210"/>
            <a:ext cx="1808461" cy="1234920"/>
            <a:chOff x="3366914" y="2916559"/>
            <a:chExt cx="2424286" cy="16554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C05B748-71C9-40E7-86D5-28EC019736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268929-DAE9-4BD8-80F5-E99497BEFF6F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C6704C23-8226-4899-8B14-AF1061FF1CC9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666AF13E-509E-4C14-9FF1-4660C3375170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F8EAE829-1CB9-4938-8076-5D3DEC1AE1E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8ED824-B115-4795-A074-B86BF9FA2D38}"/>
              </a:ext>
            </a:extLst>
          </p:cNvPr>
          <p:cNvGrpSpPr/>
          <p:nvPr/>
        </p:nvGrpSpPr>
        <p:grpSpPr>
          <a:xfrm>
            <a:off x="434509" y="3232290"/>
            <a:ext cx="7866058" cy="3285899"/>
            <a:chOff x="434509" y="3232290"/>
            <a:chExt cx="7866058" cy="3285899"/>
          </a:xfrm>
          <a:solidFill>
            <a:schemeClr val="accent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6D5D66-AF38-42A5-AE34-D81B98E34F16}"/>
                </a:ext>
              </a:extLst>
            </p:cNvPr>
            <p:cNvSpPr/>
            <p:nvPr/>
          </p:nvSpPr>
          <p:spPr>
            <a:xfrm>
              <a:off x="434509" y="3232290"/>
              <a:ext cx="2986139" cy="3285899"/>
            </a:xfrm>
            <a:custGeom>
              <a:avLst/>
              <a:gdLst>
                <a:gd name="connsiteX0" fmla="*/ 1711336 w 2986139"/>
                <a:gd name="connsiteY0" fmla="*/ 2011 h 3285899"/>
                <a:gd name="connsiteX1" fmla="*/ 2285809 w 2986139"/>
                <a:gd name="connsiteY1" fmla="*/ 131475 h 3285899"/>
                <a:gd name="connsiteX2" fmla="*/ 2864184 w 2986139"/>
                <a:gd name="connsiteY2" fmla="*/ 653376 h 3285899"/>
                <a:gd name="connsiteX3" fmla="*/ 2977619 w 2986139"/>
                <a:gd name="connsiteY3" fmla="*/ 1032143 h 3285899"/>
                <a:gd name="connsiteX4" fmla="*/ 2855421 w 2986139"/>
                <a:gd name="connsiteY4" fmla="*/ 1795034 h 3285899"/>
                <a:gd name="connsiteX5" fmla="*/ 2717643 w 2986139"/>
                <a:gd name="connsiteY5" fmla="*/ 2017523 h 3285899"/>
                <a:gd name="connsiteX6" fmla="*/ 2575970 w 2986139"/>
                <a:gd name="connsiteY6" fmla="*/ 2268250 h 3285899"/>
                <a:gd name="connsiteX7" fmla="*/ 2555036 w 2986139"/>
                <a:gd name="connsiteY7" fmla="*/ 2384606 h 3285899"/>
                <a:gd name="connsiteX8" fmla="*/ 2555036 w 2986139"/>
                <a:gd name="connsiteY8" fmla="*/ 3090536 h 3285899"/>
                <a:gd name="connsiteX9" fmla="*/ 2581812 w 2986139"/>
                <a:gd name="connsiteY9" fmla="*/ 3117312 h 3285899"/>
                <a:gd name="connsiteX10" fmla="*/ 2788723 w 2986139"/>
                <a:gd name="connsiteY10" fmla="*/ 3116339 h 3285899"/>
                <a:gd name="connsiteX11" fmla="*/ 2809170 w 2986139"/>
                <a:gd name="connsiteY11" fmla="*/ 3136300 h 3285899"/>
                <a:gd name="connsiteX12" fmla="*/ 2809170 w 2986139"/>
                <a:gd name="connsiteY12" fmla="*/ 3197156 h 3285899"/>
                <a:gd name="connsiteX13" fmla="*/ 2793104 w 2986139"/>
                <a:gd name="connsiteY13" fmla="*/ 3214195 h 3285899"/>
                <a:gd name="connsiteX14" fmla="*/ 2503430 w 2986139"/>
                <a:gd name="connsiteY14" fmla="*/ 3214195 h 3285899"/>
                <a:gd name="connsiteX15" fmla="*/ 2487364 w 2986139"/>
                <a:gd name="connsiteY15" fmla="*/ 3192774 h 3285899"/>
                <a:gd name="connsiteX16" fmla="*/ 2486390 w 2986139"/>
                <a:gd name="connsiteY16" fmla="*/ 2411383 h 3285899"/>
                <a:gd name="connsiteX17" fmla="*/ 2554549 w 2986139"/>
                <a:gd name="connsiteY17" fmla="*/ 2149459 h 3285899"/>
                <a:gd name="connsiteX18" fmla="*/ 2677721 w 2986139"/>
                <a:gd name="connsiteY18" fmla="*/ 1957641 h 3285899"/>
                <a:gd name="connsiteX19" fmla="*/ 2882197 w 2986139"/>
                <a:gd name="connsiteY19" fmla="*/ 1492701 h 3285899"/>
                <a:gd name="connsiteX20" fmla="*/ 2919685 w 2986139"/>
                <a:gd name="connsiteY20" fmla="*/ 1189882 h 3285899"/>
                <a:gd name="connsiteX21" fmla="*/ 2430403 w 2986139"/>
                <a:gd name="connsiteY21" fmla="*/ 283371 h 3285899"/>
                <a:gd name="connsiteX22" fmla="*/ 1883186 w 2986139"/>
                <a:gd name="connsiteY22" fmla="*/ 88632 h 3285899"/>
                <a:gd name="connsiteX23" fmla="*/ 1587669 w 2986139"/>
                <a:gd name="connsiteY23" fmla="*/ 69645 h 3285899"/>
                <a:gd name="connsiteX24" fmla="*/ 917280 w 2986139"/>
                <a:gd name="connsiteY24" fmla="*/ 246858 h 3285899"/>
                <a:gd name="connsiteX25" fmla="*/ 480577 w 2986139"/>
                <a:gd name="connsiteY25" fmla="*/ 799917 h 3285899"/>
                <a:gd name="connsiteX26" fmla="*/ 467919 w 2986139"/>
                <a:gd name="connsiteY26" fmla="*/ 1060867 h 3285899"/>
                <a:gd name="connsiteX27" fmla="*/ 442116 w 2986139"/>
                <a:gd name="connsiteY27" fmla="*/ 1162131 h 3285899"/>
                <a:gd name="connsiteX28" fmla="*/ 152441 w 2986139"/>
                <a:gd name="connsiteY28" fmla="*/ 1525320 h 3285899"/>
                <a:gd name="connsiteX29" fmla="*/ 77954 w 2986139"/>
                <a:gd name="connsiteY29" fmla="*/ 1652874 h 3285899"/>
                <a:gd name="connsiteX30" fmla="*/ 105704 w 2986139"/>
                <a:gd name="connsiteY30" fmla="*/ 1730770 h 3285899"/>
                <a:gd name="connsiteX31" fmla="*/ 228877 w 2986139"/>
                <a:gd name="connsiteY31" fmla="*/ 1777994 h 3285899"/>
                <a:gd name="connsiteX32" fmla="*/ 308233 w 2986139"/>
                <a:gd name="connsiteY32" fmla="*/ 1906522 h 3285899"/>
                <a:gd name="connsiteX33" fmla="*/ 248838 w 2986139"/>
                <a:gd name="connsiteY33" fmla="*/ 2034563 h 3285899"/>
                <a:gd name="connsiteX34" fmla="*/ 253219 w 2986139"/>
                <a:gd name="connsiteY34" fmla="*/ 2075458 h 3285899"/>
                <a:gd name="connsiteX35" fmla="*/ 294601 w 2986139"/>
                <a:gd name="connsiteY35" fmla="*/ 2109051 h 3285899"/>
                <a:gd name="connsiteX36" fmla="*/ 304338 w 2986139"/>
                <a:gd name="connsiteY36" fmla="*/ 2186946 h 3285899"/>
                <a:gd name="connsiteX37" fmla="*/ 272207 w 2986139"/>
                <a:gd name="connsiteY37" fmla="*/ 2223460 h 3285899"/>
                <a:gd name="connsiteX38" fmla="*/ 271719 w 2986139"/>
                <a:gd name="connsiteY38" fmla="*/ 2255592 h 3285899"/>
                <a:gd name="connsiteX39" fmla="*/ 315049 w 2986139"/>
                <a:gd name="connsiteY39" fmla="*/ 2308171 h 3285899"/>
                <a:gd name="connsiteX40" fmla="*/ 336470 w 2986139"/>
                <a:gd name="connsiteY40" fmla="*/ 2448383 h 3285899"/>
                <a:gd name="connsiteX41" fmla="*/ 294114 w 2986139"/>
                <a:gd name="connsiteY41" fmla="*/ 2577398 h 3285899"/>
                <a:gd name="connsiteX42" fmla="*/ 354484 w 2986139"/>
                <a:gd name="connsiteY42" fmla="*/ 2746822 h 3285899"/>
                <a:gd name="connsiteX43" fmla="*/ 525367 w 2986139"/>
                <a:gd name="connsiteY43" fmla="*/ 2809138 h 3285899"/>
                <a:gd name="connsiteX44" fmla="*/ 777554 w 2986139"/>
                <a:gd name="connsiteY44" fmla="*/ 2805243 h 3285899"/>
                <a:gd name="connsiteX45" fmla="*/ 905595 w 2986139"/>
                <a:gd name="connsiteY45" fmla="*/ 2812546 h 3285899"/>
                <a:gd name="connsiteX46" fmla="*/ 1035097 w 2986139"/>
                <a:gd name="connsiteY46" fmla="*/ 2932797 h 3285899"/>
                <a:gd name="connsiteX47" fmla="*/ 1076965 w 2986139"/>
                <a:gd name="connsiteY47" fmla="*/ 3141655 h 3285899"/>
                <a:gd name="connsiteX48" fmla="*/ 1161677 w 2986139"/>
                <a:gd name="connsiteY48" fmla="*/ 3217603 h 3285899"/>
                <a:gd name="connsiteX49" fmla="*/ 1414049 w 2986139"/>
                <a:gd name="connsiteY49" fmla="*/ 3216893 h 3285899"/>
                <a:gd name="connsiteX50" fmla="*/ 1493069 w 2986139"/>
                <a:gd name="connsiteY50" fmla="*/ 3216522 h 3285899"/>
                <a:gd name="connsiteX51" fmla="*/ 1493069 w 2986139"/>
                <a:gd name="connsiteY51" fmla="*/ 3285899 h 3285899"/>
                <a:gd name="connsiteX52" fmla="*/ 1145611 w 2986139"/>
                <a:gd name="connsiteY52" fmla="*/ 3284788 h 3285899"/>
                <a:gd name="connsiteX53" fmla="*/ 1006373 w 2986139"/>
                <a:gd name="connsiteY53" fmla="*/ 3147010 h 3285899"/>
                <a:gd name="connsiteX54" fmla="*/ 964991 w 2986139"/>
                <a:gd name="connsiteY54" fmla="*/ 2943021 h 3285899"/>
                <a:gd name="connsiteX55" fmla="*/ 872003 w 2986139"/>
                <a:gd name="connsiteY55" fmla="*/ 2876809 h 3285899"/>
                <a:gd name="connsiteX56" fmla="*/ 689921 w 2986139"/>
                <a:gd name="connsiteY56" fmla="*/ 2880217 h 3285899"/>
                <a:gd name="connsiteX57" fmla="*/ 392458 w 2986139"/>
                <a:gd name="connsiteY57" fmla="*/ 2848085 h 3285899"/>
                <a:gd name="connsiteX58" fmla="*/ 260035 w 2986139"/>
                <a:gd name="connsiteY58" fmla="*/ 2752176 h 3285899"/>
                <a:gd name="connsiteX59" fmla="*/ 224495 w 2986139"/>
                <a:gd name="connsiteY59" fmla="*/ 2565227 h 3285899"/>
                <a:gd name="connsiteX60" fmla="*/ 268312 w 2986139"/>
                <a:gd name="connsiteY60" fmla="*/ 2428910 h 3285899"/>
                <a:gd name="connsiteX61" fmla="*/ 255167 w 2986139"/>
                <a:gd name="connsiteY61" fmla="*/ 2344685 h 3285899"/>
                <a:gd name="connsiteX62" fmla="*/ 216219 w 2986139"/>
                <a:gd name="connsiteY62" fmla="*/ 2297947 h 3285899"/>
                <a:gd name="connsiteX63" fmla="*/ 212324 w 2986139"/>
                <a:gd name="connsiteY63" fmla="*/ 2184025 h 3285899"/>
                <a:gd name="connsiteX64" fmla="*/ 235206 w 2986139"/>
                <a:gd name="connsiteY64" fmla="*/ 2154814 h 3285899"/>
                <a:gd name="connsiteX65" fmla="*/ 209403 w 2986139"/>
                <a:gd name="connsiteY65" fmla="*/ 2130958 h 3285899"/>
                <a:gd name="connsiteX66" fmla="*/ 193824 w 2986139"/>
                <a:gd name="connsiteY66" fmla="*/ 1991234 h 3285899"/>
                <a:gd name="connsiteX67" fmla="*/ 243969 w 2986139"/>
                <a:gd name="connsiteY67" fmla="*/ 1871956 h 3285899"/>
                <a:gd name="connsiteX68" fmla="*/ 234232 w 2986139"/>
                <a:gd name="connsiteY68" fmla="*/ 1851021 h 3285899"/>
                <a:gd name="connsiteX69" fmla="*/ 213297 w 2986139"/>
                <a:gd name="connsiteY69" fmla="*/ 1845179 h 3285899"/>
                <a:gd name="connsiteX70" fmla="*/ 65782 w 2986139"/>
                <a:gd name="connsiteY70" fmla="*/ 1788218 h 3285899"/>
                <a:gd name="connsiteX71" fmla="*/ 10769 w 2986139"/>
                <a:gd name="connsiteY71" fmla="*/ 1627071 h 3285899"/>
                <a:gd name="connsiteX72" fmla="*/ 127126 w 2986139"/>
                <a:gd name="connsiteY72" fmla="*/ 1440122 h 3285899"/>
                <a:gd name="connsiteX73" fmla="*/ 389536 w 2986139"/>
                <a:gd name="connsiteY73" fmla="*/ 1111500 h 3285899"/>
                <a:gd name="connsiteX74" fmla="*/ 398787 w 2986139"/>
                <a:gd name="connsiteY74" fmla="*/ 1078394 h 3285899"/>
                <a:gd name="connsiteX75" fmla="*/ 459643 w 2986139"/>
                <a:gd name="connsiteY75" fmla="*/ 654836 h 3285899"/>
                <a:gd name="connsiteX76" fmla="*/ 1142690 w 2986139"/>
                <a:gd name="connsiteY76" fmla="*/ 68671 h 3285899"/>
                <a:gd name="connsiteX77" fmla="*/ 1512208 w 2986139"/>
                <a:gd name="connsiteY77" fmla="*/ 3434 h 3285899"/>
                <a:gd name="connsiteX78" fmla="*/ 1711336 w 2986139"/>
                <a:gd name="connsiteY78" fmla="*/ 2011 h 328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86139" h="3285899">
                  <a:moveTo>
                    <a:pt x="1711336" y="2011"/>
                  </a:moveTo>
                  <a:cubicBezTo>
                    <a:pt x="1908715" y="11345"/>
                    <a:pt x="2100685" y="53335"/>
                    <a:pt x="2285809" y="131475"/>
                  </a:cubicBezTo>
                  <a:cubicBezTo>
                    <a:pt x="2537996" y="238581"/>
                    <a:pt x="2736143" y="408004"/>
                    <a:pt x="2864184" y="653376"/>
                  </a:cubicBezTo>
                  <a:cubicBezTo>
                    <a:pt x="2926014" y="772166"/>
                    <a:pt x="2962528" y="899234"/>
                    <a:pt x="2977619" y="1032143"/>
                  </a:cubicBezTo>
                  <a:cubicBezTo>
                    <a:pt x="3007318" y="1297475"/>
                    <a:pt x="2957659" y="1550636"/>
                    <a:pt x="2855421" y="1795034"/>
                  </a:cubicBezTo>
                  <a:cubicBezTo>
                    <a:pt x="2821828" y="1876337"/>
                    <a:pt x="2767301" y="1945470"/>
                    <a:pt x="2717643" y="2017523"/>
                  </a:cubicBezTo>
                  <a:cubicBezTo>
                    <a:pt x="2662629" y="2096879"/>
                    <a:pt x="2608102" y="2176236"/>
                    <a:pt x="2575970" y="2268250"/>
                  </a:cubicBezTo>
                  <a:cubicBezTo>
                    <a:pt x="2561852" y="2305737"/>
                    <a:pt x="2555036" y="2344198"/>
                    <a:pt x="2555036" y="2384606"/>
                  </a:cubicBezTo>
                  <a:cubicBezTo>
                    <a:pt x="2556009" y="2619754"/>
                    <a:pt x="2556009" y="2855388"/>
                    <a:pt x="2555036" y="3090536"/>
                  </a:cubicBezTo>
                  <a:cubicBezTo>
                    <a:pt x="2555036" y="3112444"/>
                    <a:pt x="2560391" y="3117800"/>
                    <a:pt x="2581812" y="3117312"/>
                  </a:cubicBezTo>
                  <a:cubicBezTo>
                    <a:pt x="2650945" y="3115852"/>
                    <a:pt x="2719590" y="3117312"/>
                    <a:pt x="2788723" y="3116339"/>
                  </a:cubicBezTo>
                  <a:cubicBezTo>
                    <a:pt x="2804302" y="3115852"/>
                    <a:pt x="2810144" y="3119746"/>
                    <a:pt x="2809170" y="3136300"/>
                  </a:cubicBezTo>
                  <a:cubicBezTo>
                    <a:pt x="2807710" y="3156747"/>
                    <a:pt x="2808197" y="3176708"/>
                    <a:pt x="2809170" y="3197156"/>
                  </a:cubicBezTo>
                  <a:cubicBezTo>
                    <a:pt x="2809657" y="3209813"/>
                    <a:pt x="2806250" y="3214195"/>
                    <a:pt x="2793104" y="3214195"/>
                  </a:cubicBezTo>
                  <a:cubicBezTo>
                    <a:pt x="2696709" y="3213708"/>
                    <a:pt x="2599826" y="3213222"/>
                    <a:pt x="2503430" y="3214195"/>
                  </a:cubicBezTo>
                  <a:cubicBezTo>
                    <a:pt x="2484930" y="3214682"/>
                    <a:pt x="2487364" y="3203971"/>
                    <a:pt x="2487364" y="3192774"/>
                  </a:cubicBezTo>
                  <a:cubicBezTo>
                    <a:pt x="2487364" y="3051588"/>
                    <a:pt x="2490772" y="2530661"/>
                    <a:pt x="2486390" y="2411383"/>
                  </a:cubicBezTo>
                  <a:cubicBezTo>
                    <a:pt x="2482982" y="2315961"/>
                    <a:pt x="2511706" y="2231736"/>
                    <a:pt x="2554549" y="2149459"/>
                  </a:cubicBezTo>
                  <a:cubicBezTo>
                    <a:pt x="2589602" y="2081787"/>
                    <a:pt x="2630984" y="2017523"/>
                    <a:pt x="2677721" y="1957641"/>
                  </a:cubicBezTo>
                  <a:cubicBezTo>
                    <a:pt x="2785802" y="1819376"/>
                    <a:pt x="2843250" y="1660664"/>
                    <a:pt x="2882197" y="1492701"/>
                  </a:cubicBezTo>
                  <a:cubicBezTo>
                    <a:pt x="2905566" y="1392897"/>
                    <a:pt x="2920172" y="1292119"/>
                    <a:pt x="2919685" y="1189882"/>
                  </a:cubicBezTo>
                  <a:cubicBezTo>
                    <a:pt x="2917250" y="801378"/>
                    <a:pt x="2759999" y="495150"/>
                    <a:pt x="2430403" y="283371"/>
                  </a:cubicBezTo>
                  <a:cubicBezTo>
                    <a:pt x="2263414" y="176265"/>
                    <a:pt x="2078412" y="117356"/>
                    <a:pt x="1883186" y="88632"/>
                  </a:cubicBezTo>
                  <a:cubicBezTo>
                    <a:pt x="1785329" y="74027"/>
                    <a:pt x="1686499" y="67211"/>
                    <a:pt x="1587669" y="69645"/>
                  </a:cubicBezTo>
                  <a:cubicBezTo>
                    <a:pt x="1350087" y="75487"/>
                    <a:pt x="1122729" y="121251"/>
                    <a:pt x="917280" y="246858"/>
                  </a:cubicBezTo>
                  <a:cubicBezTo>
                    <a:pt x="704041" y="376846"/>
                    <a:pt x="553117" y="557954"/>
                    <a:pt x="480577" y="799917"/>
                  </a:cubicBezTo>
                  <a:cubicBezTo>
                    <a:pt x="454774" y="885602"/>
                    <a:pt x="445524" y="972748"/>
                    <a:pt x="467919" y="1060867"/>
                  </a:cubicBezTo>
                  <a:cubicBezTo>
                    <a:pt x="477656" y="1099815"/>
                    <a:pt x="466458" y="1131947"/>
                    <a:pt x="442116" y="1162131"/>
                  </a:cubicBezTo>
                  <a:cubicBezTo>
                    <a:pt x="345233" y="1282870"/>
                    <a:pt x="248351" y="1403608"/>
                    <a:pt x="152441" y="1525320"/>
                  </a:cubicBezTo>
                  <a:cubicBezTo>
                    <a:pt x="121770" y="1564268"/>
                    <a:pt x="94020" y="1605163"/>
                    <a:pt x="77954" y="1652874"/>
                  </a:cubicBezTo>
                  <a:cubicBezTo>
                    <a:pt x="65296" y="1690848"/>
                    <a:pt x="72112" y="1709835"/>
                    <a:pt x="105704" y="1730770"/>
                  </a:cubicBezTo>
                  <a:cubicBezTo>
                    <a:pt x="143678" y="1754139"/>
                    <a:pt x="182626" y="1772639"/>
                    <a:pt x="228877" y="1777994"/>
                  </a:cubicBezTo>
                  <a:cubicBezTo>
                    <a:pt x="302877" y="1786271"/>
                    <a:pt x="330628" y="1835929"/>
                    <a:pt x="308233" y="1906522"/>
                  </a:cubicBezTo>
                  <a:cubicBezTo>
                    <a:pt x="293628" y="1951799"/>
                    <a:pt x="283404" y="1998049"/>
                    <a:pt x="248838" y="2034563"/>
                  </a:cubicBezTo>
                  <a:cubicBezTo>
                    <a:pt x="236180" y="2047707"/>
                    <a:pt x="240074" y="2063773"/>
                    <a:pt x="253219" y="2075458"/>
                  </a:cubicBezTo>
                  <a:cubicBezTo>
                    <a:pt x="266364" y="2087142"/>
                    <a:pt x="280970" y="2097853"/>
                    <a:pt x="294601" y="2109051"/>
                  </a:cubicBezTo>
                  <a:cubicBezTo>
                    <a:pt x="323812" y="2132906"/>
                    <a:pt x="326733" y="2156761"/>
                    <a:pt x="304338" y="2186946"/>
                  </a:cubicBezTo>
                  <a:cubicBezTo>
                    <a:pt x="294601" y="2200091"/>
                    <a:pt x="283890" y="2212262"/>
                    <a:pt x="272207" y="2223460"/>
                  </a:cubicBezTo>
                  <a:cubicBezTo>
                    <a:pt x="260035" y="2234657"/>
                    <a:pt x="260522" y="2243420"/>
                    <a:pt x="271719" y="2255592"/>
                  </a:cubicBezTo>
                  <a:cubicBezTo>
                    <a:pt x="287299" y="2272144"/>
                    <a:pt x="301417" y="2290158"/>
                    <a:pt x="315049" y="2308171"/>
                  </a:cubicBezTo>
                  <a:cubicBezTo>
                    <a:pt x="347181" y="2351014"/>
                    <a:pt x="353023" y="2397751"/>
                    <a:pt x="336470" y="2448383"/>
                  </a:cubicBezTo>
                  <a:cubicBezTo>
                    <a:pt x="322838" y="2491713"/>
                    <a:pt x="307746" y="2534068"/>
                    <a:pt x="294114" y="2577398"/>
                  </a:cubicBezTo>
                  <a:cubicBezTo>
                    <a:pt x="270746" y="2650425"/>
                    <a:pt x="298496" y="2703492"/>
                    <a:pt x="354484" y="2746822"/>
                  </a:cubicBezTo>
                  <a:cubicBezTo>
                    <a:pt x="404629" y="2785769"/>
                    <a:pt x="463538" y="2801835"/>
                    <a:pt x="525367" y="2809138"/>
                  </a:cubicBezTo>
                  <a:cubicBezTo>
                    <a:pt x="609592" y="2818875"/>
                    <a:pt x="693329" y="2809624"/>
                    <a:pt x="777554" y="2805243"/>
                  </a:cubicBezTo>
                  <a:cubicBezTo>
                    <a:pt x="820397" y="2802809"/>
                    <a:pt x="863240" y="2803783"/>
                    <a:pt x="905595" y="2812546"/>
                  </a:cubicBezTo>
                  <a:cubicBezTo>
                    <a:pt x="973754" y="2826178"/>
                    <a:pt x="1015136" y="2868046"/>
                    <a:pt x="1035097" y="2932797"/>
                  </a:cubicBezTo>
                  <a:cubicBezTo>
                    <a:pt x="1056031" y="3000956"/>
                    <a:pt x="1072097" y="3070088"/>
                    <a:pt x="1076965" y="3141655"/>
                  </a:cubicBezTo>
                  <a:cubicBezTo>
                    <a:pt x="1080374" y="3200076"/>
                    <a:pt x="1101795" y="3217116"/>
                    <a:pt x="1161677" y="3217603"/>
                  </a:cubicBezTo>
                  <a:cubicBezTo>
                    <a:pt x="1191801" y="3217786"/>
                    <a:pt x="1295659" y="3217420"/>
                    <a:pt x="1414049" y="3216893"/>
                  </a:cubicBezTo>
                  <a:lnTo>
                    <a:pt x="1493069" y="3216522"/>
                  </a:lnTo>
                  <a:lnTo>
                    <a:pt x="1493069" y="3285899"/>
                  </a:lnTo>
                  <a:lnTo>
                    <a:pt x="1145611" y="3284788"/>
                  </a:lnTo>
                  <a:cubicBezTo>
                    <a:pt x="1075505" y="3284788"/>
                    <a:pt x="1005886" y="3246814"/>
                    <a:pt x="1006373" y="3147010"/>
                  </a:cubicBezTo>
                  <a:cubicBezTo>
                    <a:pt x="1006860" y="3075930"/>
                    <a:pt x="985438" y="3009232"/>
                    <a:pt x="964991" y="2943021"/>
                  </a:cubicBezTo>
                  <a:cubicBezTo>
                    <a:pt x="951359" y="2899205"/>
                    <a:pt x="915332" y="2881191"/>
                    <a:pt x="872003" y="2876809"/>
                  </a:cubicBezTo>
                  <a:cubicBezTo>
                    <a:pt x="811147" y="2870968"/>
                    <a:pt x="750777" y="2878270"/>
                    <a:pt x="689921" y="2880217"/>
                  </a:cubicBezTo>
                  <a:cubicBezTo>
                    <a:pt x="589144" y="2883625"/>
                    <a:pt x="488853" y="2886060"/>
                    <a:pt x="392458" y="2848085"/>
                  </a:cubicBezTo>
                  <a:cubicBezTo>
                    <a:pt x="339878" y="2827638"/>
                    <a:pt x="296548" y="2794532"/>
                    <a:pt x="260035" y="2752176"/>
                  </a:cubicBezTo>
                  <a:cubicBezTo>
                    <a:pt x="211837" y="2696676"/>
                    <a:pt x="206482" y="2632899"/>
                    <a:pt x="224495" y="2565227"/>
                  </a:cubicBezTo>
                  <a:cubicBezTo>
                    <a:pt x="236666" y="2518976"/>
                    <a:pt x="251758" y="2473700"/>
                    <a:pt x="268312" y="2428910"/>
                  </a:cubicBezTo>
                  <a:cubicBezTo>
                    <a:pt x="280482" y="2397264"/>
                    <a:pt x="275127" y="2370001"/>
                    <a:pt x="255167" y="2344685"/>
                  </a:cubicBezTo>
                  <a:cubicBezTo>
                    <a:pt x="242509" y="2328619"/>
                    <a:pt x="229851" y="2313040"/>
                    <a:pt x="216219" y="2297947"/>
                  </a:cubicBezTo>
                  <a:cubicBezTo>
                    <a:pt x="179219" y="2256566"/>
                    <a:pt x="178245" y="2227354"/>
                    <a:pt x="212324" y="2184025"/>
                  </a:cubicBezTo>
                  <a:cubicBezTo>
                    <a:pt x="220114" y="2174288"/>
                    <a:pt x="237153" y="2166498"/>
                    <a:pt x="235206" y="2154814"/>
                  </a:cubicBezTo>
                  <a:cubicBezTo>
                    <a:pt x="234232" y="2145564"/>
                    <a:pt x="218166" y="2139235"/>
                    <a:pt x="209403" y="2130958"/>
                  </a:cubicBezTo>
                  <a:cubicBezTo>
                    <a:pt x="162665" y="2088603"/>
                    <a:pt x="154876" y="2039918"/>
                    <a:pt x="193824" y="1991234"/>
                  </a:cubicBezTo>
                  <a:cubicBezTo>
                    <a:pt x="222548" y="1955207"/>
                    <a:pt x="228390" y="1911877"/>
                    <a:pt x="243969" y="1871956"/>
                  </a:cubicBezTo>
                  <a:cubicBezTo>
                    <a:pt x="248351" y="1861245"/>
                    <a:pt x="243969" y="1854916"/>
                    <a:pt x="234232" y="1851021"/>
                  </a:cubicBezTo>
                  <a:cubicBezTo>
                    <a:pt x="227416" y="1848587"/>
                    <a:pt x="220114" y="1845666"/>
                    <a:pt x="213297" y="1845179"/>
                  </a:cubicBezTo>
                  <a:cubicBezTo>
                    <a:pt x="157797" y="1842745"/>
                    <a:pt x="111060" y="1816942"/>
                    <a:pt x="65782" y="1788218"/>
                  </a:cubicBezTo>
                  <a:cubicBezTo>
                    <a:pt x="3953" y="1748783"/>
                    <a:pt x="-14061" y="1695717"/>
                    <a:pt x="10769" y="1627071"/>
                  </a:cubicBezTo>
                  <a:cubicBezTo>
                    <a:pt x="36085" y="1556478"/>
                    <a:pt x="81848" y="1498056"/>
                    <a:pt x="127126" y="1440122"/>
                  </a:cubicBezTo>
                  <a:cubicBezTo>
                    <a:pt x="213297" y="1329607"/>
                    <a:pt x="306285" y="1224448"/>
                    <a:pt x="389536" y="1111500"/>
                  </a:cubicBezTo>
                  <a:cubicBezTo>
                    <a:pt x="397326" y="1101275"/>
                    <a:pt x="402194" y="1092025"/>
                    <a:pt x="398787" y="1078394"/>
                  </a:cubicBezTo>
                  <a:cubicBezTo>
                    <a:pt x="360326" y="928932"/>
                    <a:pt x="396839" y="789206"/>
                    <a:pt x="459643" y="654836"/>
                  </a:cubicBezTo>
                  <a:cubicBezTo>
                    <a:pt x="598394" y="356398"/>
                    <a:pt x="832568" y="167988"/>
                    <a:pt x="1142690" y="68671"/>
                  </a:cubicBezTo>
                  <a:cubicBezTo>
                    <a:pt x="1262941" y="30210"/>
                    <a:pt x="1386601" y="10736"/>
                    <a:pt x="1512208" y="3434"/>
                  </a:cubicBezTo>
                  <a:cubicBezTo>
                    <a:pt x="1579150" y="-583"/>
                    <a:pt x="1645544" y="-1100"/>
                    <a:pt x="1711336" y="2011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594A1A-DEC1-4BDD-B179-612D2028240D}"/>
                </a:ext>
              </a:extLst>
            </p:cNvPr>
            <p:cNvSpPr/>
            <p:nvPr/>
          </p:nvSpPr>
          <p:spPr>
            <a:xfrm>
              <a:off x="1984565" y="5435937"/>
              <a:ext cx="302819" cy="590546"/>
            </a:xfrm>
            <a:custGeom>
              <a:avLst/>
              <a:gdLst>
                <a:gd name="connsiteX0" fmla="*/ 433812 w 469271"/>
                <a:gd name="connsiteY0" fmla="*/ 340259 h 915154"/>
                <a:gd name="connsiteX1" fmla="*/ 428531 w 469271"/>
                <a:gd name="connsiteY1" fmla="*/ 340259 h 915154"/>
                <a:gd name="connsiteX2" fmla="*/ 428531 w 469271"/>
                <a:gd name="connsiteY2" fmla="*/ 20370 h 915154"/>
                <a:gd name="connsiteX3" fmla="*/ 408160 w 469271"/>
                <a:gd name="connsiteY3" fmla="*/ 0 h 915154"/>
                <a:gd name="connsiteX4" fmla="*/ 70164 w 469271"/>
                <a:gd name="connsiteY4" fmla="*/ 0 h 915154"/>
                <a:gd name="connsiteX5" fmla="*/ 49794 w 469271"/>
                <a:gd name="connsiteY5" fmla="*/ 20370 h 915154"/>
                <a:gd name="connsiteX6" fmla="*/ 49794 w 469271"/>
                <a:gd name="connsiteY6" fmla="*/ 340259 h 915154"/>
                <a:gd name="connsiteX7" fmla="*/ 34705 w 469271"/>
                <a:gd name="connsiteY7" fmla="*/ 340259 h 915154"/>
                <a:gd name="connsiteX8" fmla="*/ 0 w 469271"/>
                <a:gd name="connsiteY8" fmla="*/ 374964 h 915154"/>
                <a:gd name="connsiteX9" fmla="*/ 0 w 469271"/>
                <a:gd name="connsiteY9" fmla="*/ 880449 h 915154"/>
                <a:gd name="connsiteX10" fmla="*/ 34705 w 469271"/>
                <a:gd name="connsiteY10" fmla="*/ 915155 h 915154"/>
                <a:gd name="connsiteX11" fmla="*/ 434566 w 469271"/>
                <a:gd name="connsiteY11" fmla="*/ 915155 h 915154"/>
                <a:gd name="connsiteX12" fmla="*/ 469271 w 469271"/>
                <a:gd name="connsiteY12" fmla="*/ 880449 h 915154"/>
                <a:gd name="connsiteX13" fmla="*/ 469271 w 469271"/>
                <a:gd name="connsiteY13" fmla="*/ 374964 h 915154"/>
                <a:gd name="connsiteX14" fmla="*/ 433812 w 469271"/>
                <a:gd name="connsiteY14" fmla="*/ 340259 h 9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9271" h="915154">
                  <a:moveTo>
                    <a:pt x="433812" y="340259"/>
                  </a:moveTo>
                  <a:lnTo>
                    <a:pt x="428531" y="340259"/>
                  </a:lnTo>
                  <a:lnTo>
                    <a:pt x="428531" y="20370"/>
                  </a:lnTo>
                  <a:cubicBezTo>
                    <a:pt x="428531" y="9054"/>
                    <a:pt x="419477" y="0"/>
                    <a:pt x="408160" y="0"/>
                  </a:cubicBezTo>
                  <a:lnTo>
                    <a:pt x="70164" y="0"/>
                  </a:lnTo>
                  <a:cubicBezTo>
                    <a:pt x="58847" y="0"/>
                    <a:pt x="49794" y="9054"/>
                    <a:pt x="49794" y="20370"/>
                  </a:cubicBezTo>
                  <a:lnTo>
                    <a:pt x="49794" y="340259"/>
                  </a:lnTo>
                  <a:lnTo>
                    <a:pt x="34705" y="340259"/>
                  </a:lnTo>
                  <a:cubicBezTo>
                    <a:pt x="15089" y="340259"/>
                    <a:pt x="0" y="356103"/>
                    <a:pt x="0" y="374964"/>
                  </a:cubicBezTo>
                  <a:lnTo>
                    <a:pt x="0" y="880449"/>
                  </a:lnTo>
                  <a:cubicBezTo>
                    <a:pt x="0" y="900065"/>
                    <a:pt x="15843" y="915155"/>
                    <a:pt x="34705" y="915155"/>
                  </a:cubicBezTo>
                  <a:lnTo>
                    <a:pt x="434566" y="915155"/>
                  </a:lnTo>
                  <a:cubicBezTo>
                    <a:pt x="454182" y="915155"/>
                    <a:pt x="469271" y="899311"/>
                    <a:pt x="469271" y="880449"/>
                  </a:cubicBezTo>
                  <a:lnTo>
                    <a:pt x="469271" y="374964"/>
                  </a:lnTo>
                  <a:cubicBezTo>
                    <a:pt x="468517" y="356103"/>
                    <a:pt x="452673" y="340259"/>
                    <a:pt x="433812" y="340259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75EBB24-C0EE-4F17-8782-0AC53EC8FCC6}"/>
                </a:ext>
              </a:extLst>
            </p:cNvPr>
            <p:cNvSpPr/>
            <p:nvPr/>
          </p:nvSpPr>
          <p:spPr>
            <a:xfrm>
              <a:off x="7430570" y="5852483"/>
              <a:ext cx="869997" cy="445952"/>
            </a:xfrm>
            <a:custGeom>
              <a:avLst/>
              <a:gdLst>
                <a:gd name="connsiteX0" fmla="*/ 847254 w 1348211"/>
                <a:gd name="connsiteY0" fmla="*/ 639778 h 691080"/>
                <a:gd name="connsiteX1" fmla="*/ 847254 w 1348211"/>
                <a:gd name="connsiteY1" fmla="*/ 632234 h 691080"/>
                <a:gd name="connsiteX2" fmla="*/ 1318033 w 1348211"/>
                <a:gd name="connsiteY2" fmla="*/ 632234 h 691080"/>
                <a:gd name="connsiteX3" fmla="*/ 1348212 w 1348211"/>
                <a:gd name="connsiteY3" fmla="*/ 602055 h 691080"/>
                <a:gd name="connsiteX4" fmla="*/ 1348212 w 1348211"/>
                <a:gd name="connsiteY4" fmla="*/ 104115 h 691080"/>
                <a:gd name="connsiteX5" fmla="*/ 1318033 w 1348211"/>
                <a:gd name="connsiteY5" fmla="*/ 73937 h 691080"/>
                <a:gd name="connsiteX6" fmla="*/ 847254 w 1348211"/>
                <a:gd name="connsiteY6" fmla="*/ 73937 h 691080"/>
                <a:gd name="connsiteX7" fmla="*/ 847254 w 1348211"/>
                <a:gd name="connsiteY7" fmla="*/ 51303 h 691080"/>
                <a:gd name="connsiteX8" fmla="*/ 795951 w 1348211"/>
                <a:gd name="connsiteY8" fmla="*/ 0 h 691080"/>
                <a:gd name="connsiteX9" fmla="*/ 51303 w 1348211"/>
                <a:gd name="connsiteY9" fmla="*/ 0 h 691080"/>
                <a:gd name="connsiteX10" fmla="*/ 0 w 1348211"/>
                <a:gd name="connsiteY10" fmla="*/ 51303 h 691080"/>
                <a:gd name="connsiteX11" fmla="*/ 0 w 1348211"/>
                <a:gd name="connsiteY11" fmla="*/ 639778 h 691080"/>
                <a:gd name="connsiteX12" fmla="*/ 51303 w 1348211"/>
                <a:gd name="connsiteY12" fmla="*/ 691081 h 691080"/>
                <a:gd name="connsiteX13" fmla="*/ 795951 w 1348211"/>
                <a:gd name="connsiteY13" fmla="*/ 691081 h 691080"/>
                <a:gd name="connsiteX14" fmla="*/ 847254 w 1348211"/>
                <a:gd name="connsiteY14" fmla="*/ 639778 h 69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8211" h="691080">
                  <a:moveTo>
                    <a:pt x="847254" y="639778"/>
                  </a:moveTo>
                  <a:lnTo>
                    <a:pt x="847254" y="632234"/>
                  </a:lnTo>
                  <a:lnTo>
                    <a:pt x="1318033" y="632234"/>
                  </a:lnTo>
                  <a:cubicBezTo>
                    <a:pt x="1334632" y="632234"/>
                    <a:pt x="1348212" y="618653"/>
                    <a:pt x="1348212" y="602055"/>
                  </a:cubicBezTo>
                  <a:lnTo>
                    <a:pt x="1348212" y="104115"/>
                  </a:lnTo>
                  <a:cubicBezTo>
                    <a:pt x="1348212" y="87517"/>
                    <a:pt x="1334632" y="73937"/>
                    <a:pt x="1318033" y="73937"/>
                  </a:cubicBezTo>
                  <a:lnTo>
                    <a:pt x="847254" y="73937"/>
                  </a:lnTo>
                  <a:lnTo>
                    <a:pt x="847254" y="51303"/>
                  </a:lnTo>
                  <a:cubicBezTo>
                    <a:pt x="847254" y="22634"/>
                    <a:pt x="823865" y="0"/>
                    <a:pt x="795951" y="0"/>
                  </a:cubicBezTo>
                  <a:lnTo>
                    <a:pt x="51303" y="0"/>
                  </a:lnTo>
                  <a:cubicBezTo>
                    <a:pt x="22634" y="0"/>
                    <a:pt x="0" y="23388"/>
                    <a:pt x="0" y="51303"/>
                  </a:cubicBezTo>
                  <a:lnTo>
                    <a:pt x="0" y="639778"/>
                  </a:lnTo>
                  <a:cubicBezTo>
                    <a:pt x="0" y="668447"/>
                    <a:pt x="23388" y="691081"/>
                    <a:pt x="51303" y="691081"/>
                  </a:cubicBezTo>
                  <a:lnTo>
                    <a:pt x="795951" y="691081"/>
                  </a:lnTo>
                  <a:cubicBezTo>
                    <a:pt x="823865" y="691081"/>
                    <a:pt x="847254" y="668447"/>
                    <a:pt x="847254" y="639778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D7CB72-5C6F-4722-8B05-BBF0C7313532}"/>
                </a:ext>
              </a:extLst>
            </p:cNvPr>
            <p:cNvSpPr/>
            <p:nvPr/>
          </p:nvSpPr>
          <p:spPr>
            <a:xfrm>
              <a:off x="4912106" y="5693966"/>
              <a:ext cx="485917" cy="753737"/>
            </a:xfrm>
            <a:custGeom>
              <a:avLst/>
              <a:gdLst>
                <a:gd name="connsiteX0" fmla="*/ 608091 w 753013"/>
                <a:gd name="connsiteY0" fmla="*/ 906552 h 1168047"/>
                <a:gd name="connsiteX1" fmla="*/ 607337 w 753013"/>
                <a:gd name="connsiteY1" fmla="*/ 640984 h 1168047"/>
                <a:gd name="connsiteX2" fmla="*/ 603564 w 753013"/>
                <a:gd name="connsiteY2" fmla="*/ 29875 h 1168047"/>
                <a:gd name="connsiteX3" fmla="*/ 632988 w 753013"/>
                <a:gd name="connsiteY3" fmla="*/ 451 h 1168047"/>
                <a:gd name="connsiteX4" fmla="*/ 715978 w 753013"/>
                <a:gd name="connsiteY4" fmla="*/ 451 h 1168047"/>
                <a:gd name="connsiteX5" fmla="*/ 752946 w 753013"/>
                <a:gd name="connsiteY5" fmla="*/ 38174 h 1168047"/>
                <a:gd name="connsiteX6" fmla="*/ 752192 w 753013"/>
                <a:gd name="connsiteY6" fmla="*/ 841669 h 1168047"/>
                <a:gd name="connsiteX7" fmla="*/ 752946 w 753013"/>
                <a:gd name="connsiteY7" fmla="*/ 1128362 h 1168047"/>
                <a:gd name="connsiteX8" fmla="*/ 718242 w 753013"/>
                <a:gd name="connsiteY8" fmla="*/ 1165330 h 1168047"/>
                <a:gd name="connsiteX9" fmla="*/ 596020 w 753013"/>
                <a:gd name="connsiteY9" fmla="*/ 1159295 h 1168047"/>
                <a:gd name="connsiteX10" fmla="*/ 535663 w 753013"/>
                <a:gd name="connsiteY10" fmla="*/ 1054426 h 1168047"/>
                <a:gd name="connsiteX11" fmla="*/ 162208 w 753013"/>
                <a:gd name="connsiteY11" fmla="*/ 278845 h 1168047"/>
                <a:gd name="connsiteX12" fmla="*/ 139574 w 753013"/>
                <a:gd name="connsiteY12" fmla="*/ 222261 h 1168047"/>
                <a:gd name="connsiteX13" fmla="*/ 148628 w 753013"/>
                <a:gd name="connsiteY13" fmla="*/ 622122 h 1168047"/>
                <a:gd name="connsiteX14" fmla="*/ 150136 w 753013"/>
                <a:gd name="connsiteY14" fmla="*/ 1135152 h 1168047"/>
                <a:gd name="connsiteX15" fmla="*/ 119958 w 753013"/>
                <a:gd name="connsiteY15" fmla="*/ 1164576 h 1168047"/>
                <a:gd name="connsiteX16" fmla="*/ 29423 w 753013"/>
                <a:gd name="connsiteY16" fmla="*/ 1164576 h 1168047"/>
                <a:gd name="connsiteX17" fmla="*/ 0 w 753013"/>
                <a:gd name="connsiteY17" fmla="*/ 1134398 h 1168047"/>
                <a:gd name="connsiteX18" fmla="*/ 0 w 753013"/>
                <a:gd name="connsiteY18" fmla="*/ 32893 h 1168047"/>
                <a:gd name="connsiteX19" fmla="*/ 30932 w 753013"/>
                <a:gd name="connsiteY19" fmla="*/ 451 h 1168047"/>
                <a:gd name="connsiteX20" fmla="*/ 151645 w 753013"/>
                <a:gd name="connsiteY20" fmla="*/ 451 h 1168047"/>
                <a:gd name="connsiteX21" fmla="*/ 184087 w 753013"/>
                <a:gd name="connsiteY21" fmla="*/ 19313 h 1168047"/>
                <a:gd name="connsiteX22" fmla="*/ 591493 w 753013"/>
                <a:gd name="connsiteY22" fmla="*/ 853740 h 1168047"/>
                <a:gd name="connsiteX23" fmla="*/ 613372 w 753013"/>
                <a:gd name="connsiteY23" fmla="*/ 908061 h 1168047"/>
                <a:gd name="connsiteX24" fmla="*/ 608091 w 753013"/>
                <a:gd name="connsiteY24" fmla="*/ 906552 h 11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3013" h="1168047">
                  <a:moveTo>
                    <a:pt x="608091" y="906552"/>
                  </a:moveTo>
                  <a:cubicBezTo>
                    <a:pt x="608091" y="818281"/>
                    <a:pt x="610354" y="729255"/>
                    <a:pt x="607337" y="640984"/>
                  </a:cubicBezTo>
                  <a:cubicBezTo>
                    <a:pt x="600546" y="437281"/>
                    <a:pt x="605828" y="233578"/>
                    <a:pt x="603564" y="29875"/>
                  </a:cubicBezTo>
                  <a:cubicBezTo>
                    <a:pt x="603564" y="6487"/>
                    <a:pt x="610354" y="-1058"/>
                    <a:pt x="632988" y="451"/>
                  </a:cubicBezTo>
                  <a:cubicBezTo>
                    <a:pt x="660903" y="1960"/>
                    <a:pt x="688818" y="2714"/>
                    <a:pt x="715978" y="451"/>
                  </a:cubicBezTo>
                  <a:cubicBezTo>
                    <a:pt x="746156" y="-2567"/>
                    <a:pt x="752946" y="9505"/>
                    <a:pt x="752946" y="38174"/>
                  </a:cubicBezTo>
                  <a:cubicBezTo>
                    <a:pt x="752192" y="306006"/>
                    <a:pt x="752192" y="573837"/>
                    <a:pt x="752192" y="841669"/>
                  </a:cubicBezTo>
                  <a:cubicBezTo>
                    <a:pt x="752192" y="937485"/>
                    <a:pt x="751437" y="1032546"/>
                    <a:pt x="752946" y="1128362"/>
                  </a:cubicBezTo>
                  <a:cubicBezTo>
                    <a:pt x="753701" y="1155522"/>
                    <a:pt x="748420" y="1166839"/>
                    <a:pt x="718242" y="1165330"/>
                  </a:cubicBezTo>
                  <a:cubicBezTo>
                    <a:pt x="676747" y="1162313"/>
                    <a:pt x="629216" y="1176647"/>
                    <a:pt x="596020" y="1159295"/>
                  </a:cubicBezTo>
                  <a:cubicBezTo>
                    <a:pt x="562824" y="1142696"/>
                    <a:pt x="553770" y="1091394"/>
                    <a:pt x="535663" y="1054426"/>
                  </a:cubicBezTo>
                  <a:cubicBezTo>
                    <a:pt x="408915" y="797156"/>
                    <a:pt x="267832" y="546677"/>
                    <a:pt x="162208" y="278845"/>
                  </a:cubicBezTo>
                  <a:cubicBezTo>
                    <a:pt x="156172" y="263002"/>
                    <a:pt x="149382" y="247158"/>
                    <a:pt x="139574" y="222261"/>
                  </a:cubicBezTo>
                  <a:cubicBezTo>
                    <a:pt x="142592" y="362590"/>
                    <a:pt x="147119" y="492356"/>
                    <a:pt x="148628" y="622122"/>
                  </a:cubicBezTo>
                  <a:cubicBezTo>
                    <a:pt x="150136" y="793384"/>
                    <a:pt x="148628" y="963891"/>
                    <a:pt x="150136" y="1135152"/>
                  </a:cubicBezTo>
                  <a:cubicBezTo>
                    <a:pt x="150136" y="1158540"/>
                    <a:pt x="143347" y="1166085"/>
                    <a:pt x="119958" y="1164576"/>
                  </a:cubicBezTo>
                  <a:cubicBezTo>
                    <a:pt x="89780" y="1163067"/>
                    <a:pt x="59602" y="1162313"/>
                    <a:pt x="29423" y="1164576"/>
                  </a:cubicBezTo>
                  <a:cubicBezTo>
                    <a:pt x="5281" y="1166085"/>
                    <a:pt x="0" y="1156277"/>
                    <a:pt x="0" y="1134398"/>
                  </a:cubicBezTo>
                  <a:cubicBezTo>
                    <a:pt x="754" y="766978"/>
                    <a:pt x="754" y="400313"/>
                    <a:pt x="0" y="32893"/>
                  </a:cubicBezTo>
                  <a:cubicBezTo>
                    <a:pt x="0" y="9505"/>
                    <a:pt x="5281" y="-1058"/>
                    <a:pt x="30932" y="451"/>
                  </a:cubicBezTo>
                  <a:cubicBezTo>
                    <a:pt x="70919" y="2714"/>
                    <a:pt x="111659" y="1205"/>
                    <a:pt x="151645" y="451"/>
                  </a:cubicBezTo>
                  <a:cubicBezTo>
                    <a:pt x="166734" y="451"/>
                    <a:pt x="176542" y="4224"/>
                    <a:pt x="184087" y="19313"/>
                  </a:cubicBezTo>
                  <a:cubicBezTo>
                    <a:pt x="319889" y="297706"/>
                    <a:pt x="475307" y="565538"/>
                    <a:pt x="591493" y="853740"/>
                  </a:cubicBezTo>
                  <a:cubicBezTo>
                    <a:pt x="599037" y="871847"/>
                    <a:pt x="605828" y="889954"/>
                    <a:pt x="613372" y="908061"/>
                  </a:cubicBezTo>
                  <a:cubicBezTo>
                    <a:pt x="611109" y="908061"/>
                    <a:pt x="609600" y="907307"/>
                    <a:pt x="608091" y="906552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B17BC9-8DE8-4A6F-981F-87E3D30B0804}"/>
                </a:ext>
              </a:extLst>
            </p:cNvPr>
            <p:cNvSpPr/>
            <p:nvPr/>
          </p:nvSpPr>
          <p:spPr>
            <a:xfrm>
              <a:off x="5779633" y="5691659"/>
              <a:ext cx="487684" cy="756747"/>
            </a:xfrm>
            <a:custGeom>
              <a:avLst/>
              <a:gdLst>
                <a:gd name="connsiteX0" fmla="*/ 613427 w 755751"/>
                <a:gd name="connsiteY0" fmla="*/ 916163 h 1172711"/>
                <a:gd name="connsiteX1" fmla="*/ 603619 w 755751"/>
                <a:gd name="connsiteY1" fmla="*/ 34205 h 1172711"/>
                <a:gd name="connsiteX2" fmla="*/ 633798 w 755751"/>
                <a:gd name="connsiteY2" fmla="*/ 4781 h 1172711"/>
                <a:gd name="connsiteX3" fmla="*/ 745457 w 755751"/>
                <a:gd name="connsiteY3" fmla="*/ 13080 h 1172711"/>
                <a:gd name="connsiteX4" fmla="*/ 751493 w 755751"/>
                <a:gd name="connsiteY4" fmla="*/ 118704 h 1172711"/>
                <a:gd name="connsiteX5" fmla="*/ 752247 w 755751"/>
                <a:gd name="connsiteY5" fmla="*/ 1128919 h 1172711"/>
                <a:gd name="connsiteX6" fmla="*/ 713770 w 755751"/>
                <a:gd name="connsiteY6" fmla="*/ 1169660 h 1172711"/>
                <a:gd name="connsiteX7" fmla="*/ 534209 w 755751"/>
                <a:gd name="connsiteY7" fmla="*/ 1061773 h 1172711"/>
                <a:gd name="connsiteX8" fmla="*/ 182633 w 755751"/>
                <a:gd name="connsiteY8" fmla="*/ 334478 h 1172711"/>
                <a:gd name="connsiteX9" fmla="*/ 138120 w 755751"/>
                <a:gd name="connsiteY9" fmla="*/ 237908 h 1172711"/>
                <a:gd name="connsiteX10" fmla="*/ 139629 w 755751"/>
                <a:gd name="connsiteY10" fmla="*/ 278648 h 1172711"/>
                <a:gd name="connsiteX11" fmla="*/ 148682 w 755751"/>
                <a:gd name="connsiteY11" fmla="*/ 1137973 h 1172711"/>
                <a:gd name="connsiteX12" fmla="*/ 116241 w 755751"/>
                <a:gd name="connsiteY12" fmla="*/ 1168906 h 1172711"/>
                <a:gd name="connsiteX13" fmla="*/ 33251 w 755751"/>
                <a:gd name="connsiteY13" fmla="*/ 1168906 h 1172711"/>
                <a:gd name="connsiteX14" fmla="*/ 55 w 755751"/>
                <a:gd name="connsiteY14" fmla="*/ 1134955 h 1172711"/>
                <a:gd name="connsiteX15" fmla="*/ 809 w 755751"/>
                <a:gd name="connsiteY15" fmla="*/ 633242 h 1172711"/>
                <a:gd name="connsiteX16" fmla="*/ 55 w 755751"/>
                <a:gd name="connsiteY16" fmla="*/ 44767 h 1172711"/>
                <a:gd name="connsiteX17" fmla="*/ 42304 w 755751"/>
                <a:gd name="connsiteY17" fmla="*/ 4781 h 1172711"/>
                <a:gd name="connsiteX18" fmla="*/ 49849 w 755751"/>
                <a:gd name="connsiteY18" fmla="*/ 4781 h 1172711"/>
                <a:gd name="connsiteX19" fmla="*/ 171316 w 755751"/>
                <a:gd name="connsiteY19" fmla="*/ 10817 h 1172711"/>
                <a:gd name="connsiteX20" fmla="*/ 229410 w 755751"/>
                <a:gd name="connsiteY20" fmla="*/ 113423 h 1172711"/>
                <a:gd name="connsiteX21" fmla="*/ 580232 w 755751"/>
                <a:gd name="connsiteY21" fmla="*/ 832419 h 1172711"/>
                <a:gd name="connsiteX22" fmla="*/ 613427 w 755751"/>
                <a:gd name="connsiteY22" fmla="*/ 916163 h 117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751" h="1172711">
                  <a:moveTo>
                    <a:pt x="613427" y="916163"/>
                  </a:moveTo>
                  <a:cubicBezTo>
                    <a:pt x="598338" y="621925"/>
                    <a:pt x="605128" y="327688"/>
                    <a:pt x="603619" y="34205"/>
                  </a:cubicBezTo>
                  <a:cubicBezTo>
                    <a:pt x="603619" y="10817"/>
                    <a:pt x="610410" y="2518"/>
                    <a:pt x="633798" y="4781"/>
                  </a:cubicBezTo>
                  <a:cubicBezTo>
                    <a:pt x="672275" y="8553"/>
                    <a:pt x="722069" y="-11063"/>
                    <a:pt x="745457" y="13080"/>
                  </a:cubicBezTo>
                  <a:cubicBezTo>
                    <a:pt x="764318" y="32696"/>
                    <a:pt x="751493" y="82490"/>
                    <a:pt x="751493" y="118704"/>
                  </a:cubicBezTo>
                  <a:cubicBezTo>
                    <a:pt x="751493" y="455191"/>
                    <a:pt x="751493" y="792433"/>
                    <a:pt x="752247" y="1128919"/>
                  </a:cubicBezTo>
                  <a:cubicBezTo>
                    <a:pt x="752247" y="1159852"/>
                    <a:pt x="743948" y="1165133"/>
                    <a:pt x="713770" y="1169660"/>
                  </a:cubicBezTo>
                  <a:cubicBezTo>
                    <a:pt x="620971" y="1183995"/>
                    <a:pt x="573441" y="1147781"/>
                    <a:pt x="534209" y="1061773"/>
                  </a:cubicBezTo>
                  <a:cubicBezTo>
                    <a:pt x="421796" y="817329"/>
                    <a:pt x="286748" y="583448"/>
                    <a:pt x="182633" y="334478"/>
                  </a:cubicBezTo>
                  <a:cubicBezTo>
                    <a:pt x="169053" y="302037"/>
                    <a:pt x="156981" y="269595"/>
                    <a:pt x="138120" y="237908"/>
                  </a:cubicBezTo>
                  <a:cubicBezTo>
                    <a:pt x="138875" y="251488"/>
                    <a:pt x="139629" y="265068"/>
                    <a:pt x="139629" y="278648"/>
                  </a:cubicBezTo>
                  <a:cubicBezTo>
                    <a:pt x="150946" y="565341"/>
                    <a:pt x="147174" y="851280"/>
                    <a:pt x="148682" y="1137973"/>
                  </a:cubicBezTo>
                  <a:cubicBezTo>
                    <a:pt x="148682" y="1163625"/>
                    <a:pt x="140384" y="1170415"/>
                    <a:pt x="116241" y="1168906"/>
                  </a:cubicBezTo>
                  <a:cubicBezTo>
                    <a:pt x="89080" y="1167397"/>
                    <a:pt x="61166" y="1166642"/>
                    <a:pt x="33251" y="1168906"/>
                  </a:cubicBezTo>
                  <a:cubicBezTo>
                    <a:pt x="6090" y="1171169"/>
                    <a:pt x="-699" y="1160607"/>
                    <a:pt x="55" y="1134955"/>
                  </a:cubicBezTo>
                  <a:cubicBezTo>
                    <a:pt x="809" y="967466"/>
                    <a:pt x="809" y="800731"/>
                    <a:pt x="809" y="633242"/>
                  </a:cubicBezTo>
                  <a:cubicBezTo>
                    <a:pt x="809" y="437084"/>
                    <a:pt x="1564" y="240925"/>
                    <a:pt x="55" y="44767"/>
                  </a:cubicBezTo>
                  <a:cubicBezTo>
                    <a:pt x="55" y="10062"/>
                    <a:pt x="10618" y="-500"/>
                    <a:pt x="42304" y="4781"/>
                  </a:cubicBezTo>
                  <a:cubicBezTo>
                    <a:pt x="44568" y="5535"/>
                    <a:pt x="47585" y="4781"/>
                    <a:pt x="49849" y="4781"/>
                  </a:cubicBezTo>
                  <a:cubicBezTo>
                    <a:pt x="91344" y="6290"/>
                    <a:pt x="140384" y="-10308"/>
                    <a:pt x="171316" y="10817"/>
                  </a:cubicBezTo>
                  <a:cubicBezTo>
                    <a:pt x="200740" y="31187"/>
                    <a:pt x="212057" y="77963"/>
                    <a:pt x="229410" y="113423"/>
                  </a:cubicBezTo>
                  <a:cubicBezTo>
                    <a:pt x="347105" y="353339"/>
                    <a:pt x="480643" y="584957"/>
                    <a:pt x="580232" y="832419"/>
                  </a:cubicBezTo>
                  <a:cubicBezTo>
                    <a:pt x="591548" y="861088"/>
                    <a:pt x="602865" y="888248"/>
                    <a:pt x="613427" y="916163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CED99F3-F48F-4F0A-A158-E80042725BEC}"/>
                </a:ext>
              </a:extLst>
            </p:cNvPr>
            <p:cNvSpPr/>
            <p:nvPr/>
          </p:nvSpPr>
          <p:spPr>
            <a:xfrm>
              <a:off x="4384069" y="5689434"/>
              <a:ext cx="434768" cy="758447"/>
            </a:xfrm>
            <a:custGeom>
              <a:avLst/>
              <a:gdLst>
                <a:gd name="connsiteX0" fmla="*/ 176411 w 434768"/>
                <a:gd name="connsiteY0" fmla="*/ 88440 h 758447"/>
                <a:gd name="connsiteX1" fmla="*/ 122005 w 434768"/>
                <a:gd name="connsiteY1" fmla="*/ 91970 h 758447"/>
                <a:gd name="connsiteX2" fmla="*/ 104966 w 434768"/>
                <a:gd name="connsiteY2" fmla="*/ 112417 h 758447"/>
                <a:gd name="connsiteX3" fmla="*/ 105453 w 434768"/>
                <a:gd name="connsiteY3" fmla="*/ 221471 h 758447"/>
                <a:gd name="connsiteX4" fmla="*/ 104479 w 434768"/>
                <a:gd name="connsiteY4" fmla="*/ 333933 h 758447"/>
                <a:gd name="connsiteX5" fmla="*/ 123953 w 434768"/>
                <a:gd name="connsiteY5" fmla="*/ 352920 h 758447"/>
                <a:gd name="connsiteX6" fmla="*/ 179941 w 434768"/>
                <a:gd name="connsiteY6" fmla="*/ 352434 h 758447"/>
                <a:gd name="connsiteX7" fmla="*/ 312363 w 434768"/>
                <a:gd name="connsiteY7" fmla="*/ 226340 h 758447"/>
                <a:gd name="connsiteX8" fmla="*/ 230086 w 434768"/>
                <a:gd name="connsiteY8" fmla="*/ 95865 h 758447"/>
                <a:gd name="connsiteX9" fmla="*/ 176411 w 434768"/>
                <a:gd name="connsiteY9" fmla="*/ 88440 h 758447"/>
                <a:gd name="connsiteX10" fmla="*/ 149757 w 434768"/>
                <a:gd name="connsiteY10" fmla="*/ 137 h 758447"/>
                <a:gd name="connsiteX11" fmla="*/ 262218 w 434768"/>
                <a:gd name="connsiteY11" fmla="*/ 9692 h 758447"/>
                <a:gd name="connsiteX12" fmla="*/ 412167 w 434768"/>
                <a:gd name="connsiteY12" fmla="*/ 233155 h 758447"/>
                <a:gd name="connsiteX13" fmla="*/ 295811 w 434768"/>
                <a:gd name="connsiteY13" fmla="*/ 398196 h 758447"/>
                <a:gd name="connsiteX14" fmla="*/ 385878 w 434768"/>
                <a:gd name="connsiteY14" fmla="*/ 540843 h 758447"/>
                <a:gd name="connsiteX15" fmla="*/ 433102 w 434768"/>
                <a:gd name="connsiteY15" fmla="*/ 741424 h 758447"/>
                <a:gd name="connsiteX16" fmla="*/ 421418 w 434768"/>
                <a:gd name="connsiteY16" fmla="*/ 756029 h 758447"/>
                <a:gd name="connsiteX17" fmla="*/ 358128 w 434768"/>
                <a:gd name="connsiteY17" fmla="*/ 756516 h 758447"/>
                <a:gd name="connsiteX18" fmla="*/ 322101 w 434768"/>
                <a:gd name="connsiteY18" fmla="*/ 728766 h 758447"/>
                <a:gd name="connsiteX19" fmla="*/ 283153 w 434768"/>
                <a:gd name="connsiteY19" fmla="*/ 548632 h 758447"/>
                <a:gd name="connsiteX20" fmla="*/ 262706 w 434768"/>
                <a:gd name="connsiteY20" fmla="*/ 491671 h 758447"/>
                <a:gd name="connsiteX21" fmla="*/ 178481 w 434768"/>
                <a:gd name="connsiteY21" fmla="*/ 439578 h 758447"/>
                <a:gd name="connsiteX22" fmla="*/ 109835 w 434768"/>
                <a:gd name="connsiteY22" fmla="*/ 442986 h 758447"/>
                <a:gd name="connsiteX23" fmla="*/ 104967 w 434768"/>
                <a:gd name="connsiteY23" fmla="*/ 510171 h 758447"/>
                <a:gd name="connsiteX24" fmla="*/ 104967 w 434768"/>
                <a:gd name="connsiteY24" fmla="*/ 731687 h 758447"/>
                <a:gd name="connsiteX25" fmla="*/ 81598 w 434768"/>
                <a:gd name="connsiteY25" fmla="*/ 756516 h 758447"/>
                <a:gd name="connsiteX26" fmla="*/ 9058 w 434768"/>
                <a:gd name="connsiteY26" fmla="*/ 752135 h 758447"/>
                <a:gd name="connsiteX27" fmla="*/ 3702 w 434768"/>
                <a:gd name="connsiteY27" fmla="*/ 677647 h 758447"/>
                <a:gd name="connsiteX28" fmla="*/ 3216 w 434768"/>
                <a:gd name="connsiteY28" fmla="*/ 50100 h 758447"/>
                <a:gd name="connsiteX29" fmla="*/ 37295 w 434768"/>
                <a:gd name="connsiteY29" fmla="*/ 10666 h 758447"/>
                <a:gd name="connsiteX30" fmla="*/ 149757 w 434768"/>
                <a:gd name="connsiteY30" fmla="*/ 137 h 75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4768" h="758447">
                  <a:moveTo>
                    <a:pt x="176411" y="88440"/>
                  </a:moveTo>
                  <a:cubicBezTo>
                    <a:pt x="158397" y="88196"/>
                    <a:pt x="140262" y="89779"/>
                    <a:pt x="122005" y="91970"/>
                  </a:cubicBezTo>
                  <a:cubicBezTo>
                    <a:pt x="108374" y="93431"/>
                    <a:pt x="104479" y="99272"/>
                    <a:pt x="104966" y="112417"/>
                  </a:cubicBezTo>
                  <a:cubicBezTo>
                    <a:pt x="105940" y="148444"/>
                    <a:pt x="105453" y="184958"/>
                    <a:pt x="105453" y="221471"/>
                  </a:cubicBezTo>
                  <a:cubicBezTo>
                    <a:pt x="105453" y="258959"/>
                    <a:pt x="105940" y="295959"/>
                    <a:pt x="104479" y="333933"/>
                  </a:cubicBezTo>
                  <a:cubicBezTo>
                    <a:pt x="104479" y="348539"/>
                    <a:pt x="108861" y="353894"/>
                    <a:pt x="123953" y="352920"/>
                  </a:cubicBezTo>
                  <a:cubicBezTo>
                    <a:pt x="142453" y="351460"/>
                    <a:pt x="161440" y="352920"/>
                    <a:pt x="179941" y="352434"/>
                  </a:cubicBezTo>
                  <a:cubicBezTo>
                    <a:pt x="256376" y="351460"/>
                    <a:pt x="307981" y="302288"/>
                    <a:pt x="312363" y="226340"/>
                  </a:cubicBezTo>
                  <a:cubicBezTo>
                    <a:pt x="316258" y="161589"/>
                    <a:pt x="285100" y="111443"/>
                    <a:pt x="230086" y="95865"/>
                  </a:cubicBezTo>
                  <a:cubicBezTo>
                    <a:pt x="212316" y="90753"/>
                    <a:pt x="194424" y="88683"/>
                    <a:pt x="176411" y="88440"/>
                  </a:cubicBezTo>
                  <a:close/>
                  <a:moveTo>
                    <a:pt x="149757" y="137"/>
                  </a:moveTo>
                  <a:cubicBezTo>
                    <a:pt x="187244" y="-654"/>
                    <a:pt x="224731" y="1902"/>
                    <a:pt x="262218" y="9692"/>
                  </a:cubicBezTo>
                  <a:cubicBezTo>
                    <a:pt x="381983" y="34521"/>
                    <a:pt x="423852" y="131891"/>
                    <a:pt x="412167" y="233155"/>
                  </a:cubicBezTo>
                  <a:cubicBezTo>
                    <a:pt x="403891" y="312024"/>
                    <a:pt x="377115" y="346590"/>
                    <a:pt x="295811" y="398196"/>
                  </a:cubicBezTo>
                  <a:cubicBezTo>
                    <a:pt x="354233" y="427894"/>
                    <a:pt x="372733" y="482908"/>
                    <a:pt x="385878" y="540843"/>
                  </a:cubicBezTo>
                  <a:cubicBezTo>
                    <a:pt x="400970" y="608027"/>
                    <a:pt x="412167" y="675700"/>
                    <a:pt x="433102" y="741424"/>
                  </a:cubicBezTo>
                  <a:cubicBezTo>
                    <a:pt x="437484" y="754569"/>
                    <a:pt x="433102" y="756516"/>
                    <a:pt x="421418" y="756029"/>
                  </a:cubicBezTo>
                  <a:cubicBezTo>
                    <a:pt x="400483" y="755543"/>
                    <a:pt x="379062" y="754082"/>
                    <a:pt x="358128" y="756516"/>
                  </a:cubicBezTo>
                  <a:cubicBezTo>
                    <a:pt x="335245" y="758951"/>
                    <a:pt x="327456" y="748726"/>
                    <a:pt x="322101" y="728766"/>
                  </a:cubicBezTo>
                  <a:cubicBezTo>
                    <a:pt x="306522" y="669370"/>
                    <a:pt x="296298" y="608514"/>
                    <a:pt x="283153" y="548632"/>
                  </a:cubicBezTo>
                  <a:cubicBezTo>
                    <a:pt x="278772" y="528671"/>
                    <a:pt x="272443" y="509685"/>
                    <a:pt x="262706" y="491671"/>
                  </a:cubicBezTo>
                  <a:cubicBezTo>
                    <a:pt x="244692" y="458078"/>
                    <a:pt x="216942" y="440065"/>
                    <a:pt x="178481" y="439578"/>
                  </a:cubicBezTo>
                  <a:cubicBezTo>
                    <a:pt x="155112" y="439092"/>
                    <a:pt x="124928" y="431789"/>
                    <a:pt x="109835" y="442986"/>
                  </a:cubicBezTo>
                  <a:cubicBezTo>
                    <a:pt x="94256" y="455158"/>
                    <a:pt x="104967" y="486802"/>
                    <a:pt x="104967" y="510171"/>
                  </a:cubicBezTo>
                  <a:cubicBezTo>
                    <a:pt x="104480" y="584172"/>
                    <a:pt x="103993" y="657686"/>
                    <a:pt x="104967" y="731687"/>
                  </a:cubicBezTo>
                  <a:cubicBezTo>
                    <a:pt x="104967" y="749214"/>
                    <a:pt x="102533" y="758463"/>
                    <a:pt x="81598" y="756516"/>
                  </a:cubicBezTo>
                  <a:cubicBezTo>
                    <a:pt x="56769" y="754082"/>
                    <a:pt x="23176" y="764792"/>
                    <a:pt x="9058" y="752135"/>
                  </a:cubicBezTo>
                  <a:cubicBezTo>
                    <a:pt x="-7495" y="737529"/>
                    <a:pt x="3702" y="703450"/>
                    <a:pt x="3702" y="677647"/>
                  </a:cubicBezTo>
                  <a:cubicBezTo>
                    <a:pt x="3216" y="468302"/>
                    <a:pt x="3216" y="259445"/>
                    <a:pt x="3216" y="50100"/>
                  </a:cubicBezTo>
                  <a:cubicBezTo>
                    <a:pt x="3216" y="16021"/>
                    <a:pt x="3216" y="15534"/>
                    <a:pt x="37295" y="10666"/>
                  </a:cubicBezTo>
                  <a:cubicBezTo>
                    <a:pt x="74783" y="5067"/>
                    <a:pt x="112270" y="929"/>
                    <a:pt x="149757" y="13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5395073-4096-4EF7-B796-D50A48BAD7CE}"/>
                </a:ext>
              </a:extLst>
            </p:cNvPr>
            <p:cNvSpPr/>
            <p:nvPr/>
          </p:nvSpPr>
          <p:spPr>
            <a:xfrm>
              <a:off x="3756816" y="5694161"/>
              <a:ext cx="535240" cy="751342"/>
            </a:xfrm>
            <a:custGeom>
              <a:avLst/>
              <a:gdLst>
                <a:gd name="connsiteX0" fmla="*/ 265333 w 535240"/>
                <a:gd name="connsiteY0" fmla="*/ 104768 h 751342"/>
                <a:gd name="connsiteX1" fmla="*/ 183055 w 535240"/>
                <a:gd name="connsiteY1" fmla="*/ 429009 h 751342"/>
                <a:gd name="connsiteX2" fmla="*/ 195713 w 535240"/>
                <a:gd name="connsiteY2" fmla="*/ 444102 h 751342"/>
                <a:gd name="connsiteX3" fmla="*/ 331544 w 535240"/>
                <a:gd name="connsiteY3" fmla="*/ 444102 h 751342"/>
                <a:gd name="connsiteX4" fmla="*/ 347610 w 535240"/>
                <a:gd name="connsiteY4" fmla="*/ 424141 h 751342"/>
                <a:gd name="connsiteX5" fmla="*/ 265333 w 535240"/>
                <a:gd name="connsiteY5" fmla="*/ 104768 h 751342"/>
                <a:gd name="connsiteX6" fmla="*/ 227845 w 535240"/>
                <a:gd name="connsiteY6" fmla="*/ 97 h 751342"/>
                <a:gd name="connsiteX7" fmla="*/ 313043 w 535240"/>
                <a:gd name="connsiteY7" fmla="*/ 97 h 751342"/>
                <a:gd name="connsiteX8" fmla="*/ 336899 w 535240"/>
                <a:gd name="connsiteY8" fmla="*/ 17137 h 751342"/>
                <a:gd name="connsiteX9" fmla="*/ 533585 w 535240"/>
                <a:gd name="connsiteY9" fmla="*/ 732803 h 751342"/>
                <a:gd name="connsiteX10" fmla="*/ 520440 w 535240"/>
                <a:gd name="connsiteY10" fmla="*/ 750816 h 751342"/>
                <a:gd name="connsiteX11" fmla="*/ 488795 w 535240"/>
                <a:gd name="connsiteY11" fmla="*/ 750816 h 751342"/>
                <a:gd name="connsiteX12" fmla="*/ 414307 w 535240"/>
                <a:gd name="connsiteY12" fmla="*/ 692882 h 751342"/>
                <a:gd name="connsiteX13" fmla="*/ 375360 w 535240"/>
                <a:gd name="connsiteY13" fmla="*/ 550235 h 751342"/>
                <a:gd name="connsiteX14" fmla="*/ 348583 w 535240"/>
                <a:gd name="connsiteY14" fmla="*/ 530274 h 751342"/>
                <a:gd name="connsiteX15" fmla="*/ 183055 w 535240"/>
                <a:gd name="connsiteY15" fmla="*/ 530274 h 751342"/>
                <a:gd name="connsiteX16" fmla="*/ 157252 w 535240"/>
                <a:gd name="connsiteY16" fmla="*/ 550722 h 751342"/>
                <a:gd name="connsiteX17" fmla="*/ 109541 w 535240"/>
                <a:gd name="connsiteY17" fmla="*/ 733777 h 751342"/>
                <a:gd name="connsiteX18" fmla="*/ 86659 w 535240"/>
                <a:gd name="connsiteY18" fmla="*/ 751303 h 751342"/>
                <a:gd name="connsiteX19" fmla="*/ 0 w 535240"/>
                <a:gd name="connsiteY19" fmla="*/ 751303 h 751342"/>
                <a:gd name="connsiteX20" fmla="*/ 65238 w 535240"/>
                <a:gd name="connsiteY20" fmla="*/ 512748 h 751342"/>
                <a:gd name="connsiteX21" fmla="*/ 200094 w 535240"/>
                <a:gd name="connsiteY21" fmla="*/ 21518 h 751342"/>
                <a:gd name="connsiteX22" fmla="*/ 227845 w 535240"/>
                <a:gd name="connsiteY22" fmla="*/ 97 h 75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5240" h="751342">
                  <a:moveTo>
                    <a:pt x="265333" y="104768"/>
                  </a:moveTo>
                  <a:cubicBezTo>
                    <a:pt x="243911" y="214796"/>
                    <a:pt x="212266" y="321416"/>
                    <a:pt x="183055" y="429009"/>
                  </a:cubicBezTo>
                  <a:cubicBezTo>
                    <a:pt x="179160" y="442641"/>
                    <a:pt x="184516" y="444102"/>
                    <a:pt x="195713" y="444102"/>
                  </a:cubicBezTo>
                  <a:cubicBezTo>
                    <a:pt x="240990" y="443615"/>
                    <a:pt x="286267" y="443615"/>
                    <a:pt x="331544" y="444102"/>
                  </a:cubicBezTo>
                  <a:cubicBezTo>
                    <a:pt x="347610" y="444102"/>
                    <a:pt x="352478" y="442154"/>
                    <a:pt x="347610" y="424141"/>
                  </a:cubicBezTo>
                  <a:cubicBezTo>
                    <a:pt x="318886" y="318007"/>
                    <a:pt x="288214" y="212849"/>
                    <a:pt x="265333" y="104768"/>
                  </a:cubicBezTo>
                  <a:close/>
                  <a:moveTo>
                    <a:pt x="227845" y="97"/>
                  </a:moveTo>
                  <a:cubicBezTo>
                    <a:pt x="256082" y="1557"/>
                    <a:pt x="284806" y="1071"/>
                    <a:pt x="313043" y="97"/>
                  </a:cubicBezTo>
                  <a:cubicBezTo>
                    <a:pt x="326188" y="-391"/>
                    <a:pt x="333004" y="3018"/>
                    <a:pt x="336899" y="17137"/>
                  </a:cubicBezTo>
                  <a:cubicBezTo>
                    <a:pt x="402136" y="255692"/>
                    <a:pt x="467374" y="494247"/>
                    <a:pt x="533585" y="732803"/>
                  </a:cubicBezTo>
                  <a:cubicBezTo>
                    <a:pt x="537480" y="747408"/>
                    <a:pt x="535045" y="751790"/>
                    <a:pt x="520440" y="750816"/>
                  </a:cubicBezTo>
                  <a:cubicBezTo>
                    <a:pt x="509730" y="749843"/>
                    <a:pt x="499506" y="750816"/>
                    <a:pt x="488795" y="750816"/>
                  </a:cubicBezTo>
                  <a:cubicBezTo>
                    <a:pt x="429886" y="750816"/>
                    <a:pt x="430373" y="750816"/>
                    <a:pt x="414307" y="692882"/>
                  </a:cubicBezTo>
                  <a:cubicBezTo>
                    <a:pt x="401162" y="645170"/>
                    <a:pt x="387530" y="597946"/>
                    <a:pt x="375360" y="550235"/>
                  </a:cubicBezTo>
                  <a:cubicBezTo>
                    <a:pt x="371465" y="535143"/>
                    <a:pt x="364649" y="530274"/>
                    <a:pt x="348583" y="530274"/>
                  </a:cubicBezTo>
                  <a:cubicBezTo>
                    <a:pt x="293569" y="531248"/>
                    <a:pt x="238068" y="531248"/>
                    <a:pt x="183055" y="530274"/>
                  </a:cubicBezTo>
                  <a:cubicBezTo>
                    <a:pt x="166502" y="529787"/>
                    <a:pt x="160660" y="536116"/>
                    <a:pt x="157252" y="550722"/>
                  </a:cubicBezTo>
                  <a:cubicBezTo>
                    <a:pt x="141672" y="612065"/>
                    <a:pt x="124633" y="672434"/>
                    <a:pt x="109541" y="733777"/>
                  </a:cubicBezTo>
                  <a:cubicBezTo>
                    <a:pt x="106133" y="747895"/>
                    <a:pt x="100291" y="751790"/>
                    <a:pt x="86659" y="751303"/>
                  </a:cubicBezTo>
                  <a:cubicBezTo>
                    <a:pt x="58422" y="750329"/>
                    <a:pt x="30185" y="751303"/>
                    <a:pt x="0" y="751303"/>
                  </a:cubicBezTo>
                  <a:cubicBezTo>
                    <a:pt x="21908" y="669999"/>
                    <a:pt x="43329" y="591617"/>
                    <a:pt x="65238" y="512748"/>
                  </a:cubicBezTo>
                  <a:cubicBezTo>
                    <a:pt x="110514" y="349167"/>
                    <a:pt x="155792" y="185586"/>
                    <a:pt x="200094" y="21518"/>
                  </a:cubicBezTo>
                  <a:cubicBezTo>
                    <a:pt x="204476" y="5452"/>
                    <a:pt x="210805" y="-877"/>
                    <a:pt x="227845" y="9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E1E01E-7A1E-43FF-84A2-4DC69431BE0B}"/>
                </a:ext>
              </a:extLst>
            </p:cNvPr>
            <p:cNvSpPr/>
            <p:nvPr/>
          </p:nvSpPr>
          <p:spPr>
            <a:xfrm>
              <a:off x="3333258" y="5694258"/>
              <a:ext cx="367661" cy="751692"/>
            </a:xfrm>
            <a:custGeom>
              <a:avLst/>
              <a:gdLst>
                <a:gd name="connsiteX0" fmla="*/ 754 w 569754"/>
                <a:gd name="connsiteY0" fmla="*/ 582440 h 1164878"/>
                <a:gd name="connsiteX1" fmla="*/ 0 w 569754"/>
                <a:gd name="connsiteY1" fmla="*/ 35459 h 1164878"/>
                <a:gd name="connsiteX2" fmla="*/ 35459 w 569754"/>
                <a:gd name="connsiteY2" fmla="*/ 0 h 1164878"/>
                <a:gd name="connsiteX3" fmla="*/ 510766 w 569754"/>
                <a:gd name="connsiteY3" fmla="*/ 0 h 1164878"/>
                <a:gd name="connsiteX4" fmla="*/ 546225 w 569754"/>
                <a:gd name="connsiteY4" fmla="*/ 35459 h 1164878"/>
                <a:gd name="connsiteX5" fmla="*/ 546225 w 569754"/>
                <a:gd name="connsiteY5" fmla="*/ 110905 h 1164878"/>
                <a:gd name="connsiteX6" fmla="*/ 507748 w 569754"/>
                <a:gd name="connsiteY6" fmla="*/ 147119 h 1164878"/>
                <a:gd name="connsiteX7" fmla="*/ 190877 w 569754"/>
                <a:gd name="connsiteY7" fmla="*/ 146364 h 1164878"/>
                <a:gd name="connsiteX8" fmla="*/ 158436 w 569754"/>
                <a:gd name="connsiteY8" fmla="*/ 177297 h 1164878"/>
                <a:gd name="connsiteX9" fmla="*/ 158436 w 569754"/>
                <a:gd name="connsiteY9" fmla="*/ 456446 h 1164878"/>
                <a:gd name="connsiteX10" fmla="*/ 188614 w 569754"/>
                <a:gd name="connsiteY10" fmla="*/ 485115 h 1164878"/>
                <a:gd name="connsiteX11" fmla="*/ 490396 w 569754"/>
                <a:gd name="connsiteY11" fmla="*/ 484360 h 1164878"/>
                <a:gd name="connsiteX12" fmla="*/ 524347 w 569754"/>
                <a:gd name="connsiteY12" fmla="*/ 517556 h 1164878"/>
                <a:gd name="connsiteX13" fmla="*/ 524347 w 569754"/>
                <a:gd name="connsiteY13" fmla="*/ 596774 h 1164878"/>
                <a:gd name="connsiteX14" fmla="*/ 491150 w 569754"/>
                <a:gd name="connsiteY14" fmla="*/ 630725 h 1164878"/>
                <a:gd name="connsiteX15" fmla="*/ 193140 w 569754"/>
                <a:gd name="connsiteY15" fmla="*/ 629216 h 1164878"/>
                <a:gd name="connsiteX16" fmla="*/ 158436 w 569754"/>
                <a:gd name="connsiteY16" fmla="*/ 665430 h 1164878"/>
                <a:gd name="connsiteX17" fmla="*/ 158436 w 569754"/>
                <a:gd name="connsiteY17" fmla="*/ 982301 h 1164878"/>
                <a:gd name="connsiteX18" fmla="*/ 191631 w 569754"/>
                <a:gd name="connsiteY18" fmla="*/ 1016252 h 1164878"/>
                <a:gd name="connsiteX19" fmla="*/ 534909 w 569754"/>
                <a:gd name="connsiteY19" fmla="*/ 1014743 h 1164878"/>
                <a:gd name="connsiteX20" fmla="*/ 569614 w 569754"/>
                <a:gd name="connsiteY20" fmla="*/ 1047938 h 1164878"/>
                <a:gd name="connsiteX21" fmla="*/ 569614 w 569754"/>
                <a:gd name="connsiteY21" fmla="*/ 1138473 h 1164878"/>
                <a:gd name="connsiteX22" fmla="*/ 544716 w 569754"/>
                <a:gd name="connsiteY22" fmla="*/ 1164879 h 1164878"/>
                <a:gd name="connsiteX23" fmla="*/ 24142 w 569754"/>
                <a:gd name="connsiteY23" fmla="*/ 1164879 h 1164878"/>
                <a:gd name="connsiteX24" fmla="*/ 754 w 569754"/>
                <a:gd name="connsiteY24" fmla="*/ 1129420 h 1164878"/>
                <a:gd name="connsiteX25" fmla="*/ 754 w 569754"/>
                <a:gd name="connsiteY25" fmla="*/ 582440 h 11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9754" h="1164878">
                  <a:moveTo>
                    <a:pt x="754" y="582440"/>
                  </a:moveTo>
                  <a:cubicBezTo>
                    <a:pt x="754" y="399861"/>
                    <a:pt x="1509" y="218037"/>
                    <a:pt x="0" y="35459"/>
                  </a:cubicBezTo>
                  <a:cubicBezTo>
                    <a:pt x="0" y="7545"/>
                    <a:pt x="7545" y="0"/>
                    <a:pt x="35459" y="0"/>
                  </a:cubicBezTo>
                  <a:cubicBezTo>
                    <a:pt x="193895" y="1509"/>
                    <a:pt x="352330" y="1509"/>
                    <a:pt x="510766" y="0"/>
                  </a:cubicBezTo>
                  <a:cubicBezTo>
                    <a:pt x="538681" y="0"/>
                    <a:pt x="549244" y="6790"/>
                    <a:pt x="546225" y="35459"/>
                  </a:cubicBezTo>
                  <a:cubicBezTo>
                    <a:pt x="543962" y="60356"/>
                    <a:pt x="543208" y="86008"/>
                    <a:pt x="546225" y="110905"/>
                  </a:cubicBezTo>
                  <a:cubicBezTo>
                    <a:pt x="549998" y="142592"/>
                    <a:pt x="535663" y="147873"/>
                    <a:pt x="507748" y="147119"/>
                  </a:cubicBezTo>
                  <a:cubicBezTo>
                    <a:pt x="402125" y="145610"/>
                    <a:pt x="296501" y="147119"/>
                    <a:pt x="190877" y="146364"/>
                  </a:cubicBezTo>
                  <a:cubicBezTo>
                    <a:pt x="167489" y="146364"/>
                    <a:pt x="157681" y="150891"/>
                    <a:pt x="158436" y="177297"/>
                  </a:cubicBezTo>
                  <a:cubicBezTo>
                    <a:pt x="159944" y="270095"/>
                    <a:pt x="159944" y="363648"/>
                    <a:pt x="158436" y="456446"/>
                  </a:cubicBezTo>
                  <a:cubicBezTo>
                    <a:pt x="158436" y="480588"/>
                    <a:pt x="165980" y="485869"/>
                    <a:pt x="188614" y="485115"/>
                  </a:cubicBezTo>
                  <a:cubicBezTo>
                    <a:pt x="288956" y="484360"/>
                    <a:pt x="390053" y="485115"/>
                    <a:pt x="490396" y="484360"/>
                  </a:cubicBezTo>
                  <a:cubicBezTo>
                    <a:pt x="516047" y="484360"/>
                    <a:pt x="527364" y="489641"/>
                    <a:pt x="524347" y="517556"/>
                  </a:cubicBezTo>
                  <a:cubicBezTo>
                    <a:pt x="522083" y="543962"/>
                    <a:pt x="522083" y="570368"/>
                    <a:pt x="524347" y="596774"/>
                  </a:cubicBezTo>
                  <a:cubicBezTo>
                    <a:pt x="526610" y="623180"/>
                    <a:pt x="517556" y="631479"/>
                    <a:pt x="491150" y="630725"/>
                  </a:cubicBezTo>
                  <a:cubicBezTo>
                    <a:pt x="391562" y="629216"/>
                    <a:pt x="292729" y="631479"/>
                    <a:pt x="193140" y="629216"/>
                  </a:cubicBezTo>
                  <a:cubicBezTo>
                    <a:pt x="163716" y="628461"/>
                    <a:pt x="157681" y="637515"/>
                    <a:pt x="158436" y="665430"/>
                  </a:cubicBezTo>
                  <a:cubicBezTo>
                    <a:pt x="159944" y="771054"/>
                    <a:pt x="159944" y="876677"/>
                    <a:pt x="158436" y="982301"/>
                  </a:cubicBezTo>
                  <a:cubicBezTo>
                    <a:pt x="158436" y="1008707"/>
                    <a:pt x="165225" y="1016252"/>
                    <a:pt x="191631" y="1016252"/>
                  </a:cubicBezTo>
                  <a:cubicBezTo>
                    <a:pt x="306309" y="1014743"/>
                    <a:pt x="420231" y="1016252"/>
                    <a:pt x="534909" y="1014743"/>
                  </a:cubicBezTo>
                  <a:cubicBezTo>
                    <a:pt x="560560" y="1014743"/>
                    <a:pt x="571122" y="1020778"/>
                    <a:pt x="569614" y="1047938"/>
                  </a:cubicBezTo>
                  <a:cubicBezTo>
                    <a:pt x="567350" y="1078117"/>
                    <a:pt x="568105" y="1108295"/>
                    <a:pt x="569614" y="1138473"/>
                  </a:cubicBezTo>
                  <a:cubicBezTo>
                    <a:pt x="570368" y="1157334"/>
                    <a:pt x="565087" y="1164879"/>
                    <a:pt x="544716" y="1164879"/>
                  </a:cubicBezTo>
                  <a:cubicBezTo>
                    <a:pt x="371192" y="1164125"/>
                    <a:pt x="197667" y="1164125"/>
                    <a:pt x="24142" y="1164879"/>
                  </a:cubicBezTo>
                  <a:cubicBezTo>
                    <a:pt x="-6036" y="1164879"/>
                    <a:pt x="754" y="1146018"/>
                    <a:pt x="754" y="1129420"/>
                  </a:cubicBezTo>
                  <a:cubicBezTo>
                    <a:pt x="0" y="946842"/>
                    <a:pt x="754" y="765018"/>
                    <a:pt x="754" y="58244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7F9F48-4E12-4E50-B898-676145E935DA}"/>
                </a:ext>
              </a:extLst>
            </p:cNvPr>
            <p:cNvSpPr/>
            <p:nvPr/>
          </p:nvSpPr>
          <p:spPr>
            <a:xfrm>
              <a:off x="5537705" y="5693978"/>
              <a:ext cx="103251" cy="751790"/>
            </a:xfrm>
            <a:custGeom>
              <a:avLst/>
              <a:gdLst>
                <a:gd name="connsiteX0" fmla="*/ 755 w 160005"/>
                <a:gd name="connsiteY0" fmla="*/ 579855 h 1165029"/>
                <a:gd name="connsiteX1" fmla="*/ 0 w 160005"/>
                <a:gd name="connsiteY1" fmla="*/ 36647 h 1165029"/>
                <a:gd name="connsiteX2" fmla="*/ 34706 w 160005"/>
                <a:gd name="connsiteY2" fmla="*/ 433 h 1165029"/>
                <a:gd name="connsiteX3" fmla="*/ 125240 w 160005"/>
                <a:gd name="connsiteY3" fmla="*/ 433 h 1165029"/>
                <a:gd name="connsiteX4" fmla="*/ 159945 w 160005"/>
                <a:gd name="connsiteY4" fmla="*/ 36647 h 1165029"/>
                <a:gd name="connsiteX5" fmla="*/ 159191 w 160005"/>
                <a:gd name="connsiteY5" fmla="*/ 387469 h 1165029"/>
                <a:gd name="connsiteX6" fmla="*/ 159945 w 160005"/>
                <a:gd name="connsiteY6" fmla="*/ 1126835 h 1165029"/>
                <a:gd name="connsiteX7" fmla="*/ 122977 w 160005"/>
                <a:gd name="connsiteY7" fmla="*/ 1164558 h 1165029"/>
                <a:gd name="connsiteX8" fmla="*/ 36214 w 160005"/>
                <a:gd name="connsiteY8" fmla="*/ 1164558 h 1165029"/>
                <a:gd name="connsiteX9" fmla="*/ 0 w 160005"/>
                <a:gd name="connsiteY9" fmla="*/ 1126081 h 1165029"/>
                <a:gd name="connsiteX10" fmla="*/ 755 w 160005"/>
                <a:gd name="connsiteY10" fmla="*/ 579855 h 116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05" h="1165029">
                  <a:moveTo>
                    <a:pt x="755" y="579855"/>
                  </a:moveTo>
                  <a:cubicBezTo>
                    <a:pt x="755" y="398786"/>
                    <a:pt x="1509" y="217716"/>
                    <a:pt x="0" y="36647"/>
                  </a:cubicBezTo>
                  <a:cubicBezTo>
                    <a:pt x="0" y="9486"/>
                    <a:pt x="6036" y="-1830"/>
                    <a:pt x="34706" y="433"/>
                  </a:cubicBezTo>
                  <a:cubicBezTo>
                    <a:pt x="64884" y="2696"/>
                    <a:pt x="95062" y="3451"/>
                    <a:pt x="125240" y="433"/>
                  </a:cubicBezTo>
                  <a:cubicBezTo>
                    <a:pt x="154663" y="-2585"/>
                    <a:pt x="160699" y="10241"/>
                    <a:pt x="159945" y="36647"/>
                  </a:cubicBezTo>
                  <a:cubicBezTo>
                    <a:pt x="158436" y="153588"/>
                    <a:pt x="159191" y="270528"/>
                    <a:pt x="159191" y="387469"/>
                  </a:cubicBezTo>
                  <a:cubicBezTo>
                    <a:pt x="159191" y="634176"/>
                    <a:pt x="158436" y="880128"/>
                    <a:pt x="159945" y="1126835"/>
                  </a:cubicBezTo>
                  <a:cubicBezTo>
                    <a:pt x="159945" y="1156259"/>
                    <a:pt x="153155" y="1167576"/>
                    <a:pt x="122977" y="1164558"/>
                  </a:cubicBezTo>
                  <a:cubicBezTo>
                    <a:pt x="94307" y="1161540"/>
                    <a:pt x="64884" y="1161540"/>
                    <a:pt x="36214" y="1164558"/>
                  </a:cubicBezTo>
                  <a:cubicBezTo>
                    <a:pt x="4527" y="1167576"/>
                    <a:pt x="0" y="1153995"/>
                    <a:pt x="0" y="1126081"/>
                  </a:cubicBezTo>
                  <a:cubicBezTo>
                    <a:pt x="755" y="944257"/>
                    <a:pt x="755" y="761678"/>
                    <a:pt x="755" y="579855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E01263E-3E0F-477F-A22F-0F063E2BFCAD}"/>
                </a:ext>
              </a:extLst>
            </p:cNvPr>
            <p:cNvSpPr/>
            <p:nvPr/>
          </p:nvSpPr>
          <p:spPr>
            <a:xfrm>
              <a:off x="2032763" y="5451515"/>
              <a:ext cx="211779" cy="211779"/>
            </a:xfrm>
            <a:custGeom>
              <a:avLst/>
              <a:gdLst>
                <a:gd name="connsiteX0" fmla="*/ 306309 w 328188"/>
                <a:gd name="connsiteY0" fmla="*/ 0 h 328188"/>
                <a:gd name="connsiteX1" fmla="*/ 21879 w 328188"/>
                <a:gd name="connsiteY1" fmla="*/ 0 h 328188"/>
                <a:gd name="connsiteX2" fmla="*/ 0 w 328188"/>
                <a:gd name="connsiteY2" fmla="*/ 21879 h 328188"/>
                <a:gd name="connsiteX3" fmla="*/ 0 w 328188"/>
                <a:gd name="connsiteY3" fmla="*/ 306309 h 328188"/>
                <a:gd name="connsiteX4" fmla="*/ 21879 w 328188"/>
                <a:gd name="connsiteY4" fmla="*/ 328188 h 328188"/>
                <a:gd name="connsiteX5" fmla="*/ 306309 w 328188"/>
                <a:gd name="connsiteY5" fmla="*/ 328188 h 328188"/>
                <a:gd name="connsiteX6" fmla="*/ 328188 w 328188"/>
                <a:gd name="connsiteY6" fmla="*/ 306309 h 328188"/>
                <a:gd name="connsiteX7" fmla="*/ 328188 w 328188"/>
                <a:gd name="connsiteY7" fmla="*/ 21879 h 328188"/>
                <a:gd name="connsiteX8" fmla="*/ 306309 w 328188"/>
                <a:gd name="connsiteY8" fmla="*/ 0 h 328188"/>
                <a:gd name="connsiteX9" fmla="*/ 132030 w 328188"/>
                <a:gd name="connsiteY9" fmla="*/ 114677 h 328188"/>
                <a:gd name="connsiteX10" fmla="*/ 116941 w 328188"/>
                <a:gd name="connsiteY10" fmla="*/ 129766 h 328188"/>
                <a:gd name="connsiteX11" fmla="*/ 56584 w 328188"/>
                <a:gd name="connsiteY11" fmla="*/ 129766 h 328188"/>
                <a:gd name="connsiteX12" fmla="*/ 41495 w 328188"/>
                <a:gd name="connsiteY12" fmla="*/ 114677 h 328188"/>
                <a:gd name="connsiteX13" fmla="*/ 41495 w 328188"/>
                <a:gd name="connsiteY13" fmla="*/ 61865 h 328188"/>
                <a:gd name="connsiteX14" fmla="*/ 56584 w 328188"/>
                <a:gd name="connsiteY14" fmla="*/ 46776 h 328188"/>
                <a:gd name="connsiteX15" fmla="*/ 116941 w 328188"/>
                <a:gd name="connsiteY15" fmla="*/ 46776 h 328188"/>
                <a:gd name="connsiteX16" fmla="*/ 132030 w 328188"/>
                <a:gd name="connsiteY16" fmla="*/ 61865 h 328188"/>
                <a:gd name="connsiteX17" fmla="*/ 132030 w 328188"/>
                <a:gd name="connsiteY17" fmla="*/ 114677 h 328188"/>
                <a:gd name="connsiteX18" fmla="*/ 298764 w 328188"/>
                <a:gd name="connsiteY18" fmla="*/ 114677 h 328188"/>
                <a:gd name="connsiteX19" fmla="*/ 283675 w 328188"/>
                <a:gd name="connsiteY19" fmla="*/ 129766 h 328188"/>
                <a:gd name="connsiteX20" fmla="*/ 223319 w 328188"/>
                <a:gd name="connsiteY20" fmla="*/ 129766 h 328188"/>
                <a:gd name="connsiteX21" fmla="*/ 208230 w 328188"/>
                <a:gd name="connsiteY21" fmla="*/ 114677 h 328188"/>
                <a:gd name="connsiteX22" fmla="*/ 208230 w 328188"/>
                <a:gd name="connsiteY22" fmla="*/ 61865 h 328188"/>
                <a:gd name="connsiteX23" fmla="*/ 223319 w 328188"/>
                <a:gd name="connsiteY23" fmla="*/ 46776 h 328188"/>
                <a:gd name="connsiteX24" fmla="*/ 283675 w 328188"/>
                <a:gd name="connsiteY24" fmla="*/ 46776 h 328188"/>
                <a:gd name="connsiteX25" fmla="*/ 298764 w 328188"/>
                <a:gd name="connsiteY25" fmla="*/ 61865 h 328188"/>
                <a:gd name="connsiteX26" fmla="*/ 298764 w 328188"/>
                <a:gd name="connsiteY26" fmla="*/ 114677 h 3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8188" h="328188">
                  <a:moveTo>
                    <a:pt x="306309" y="0"/>
                  </a:moveTo>
                  <a:lnTo>
                    <a:pt x="21879" y="0"/>
                  </a:lnTo>
                  <a:cubicBezTo>
                    <a:pt x="9808" y="0"/>
                    <a:pt x="0" y="9808"/>
                    <a:pt x="0" y="21879"/>
                  </a:cubicBezTo>
                  <a:lnTo>
                    <a:pt x="0" y="306309"/>
                  </a:lnTo>
                  <a:cubicBezTo>
                    <a:pt x="0" y="318380"/>
                    <a:pt x="9808" y="328188"/>
                    <a:pt x="21879" y="328188"/>
                  </a:cubicBezTo>
                  <a:lnTo>
                    <a:pt x="306309" y="328188"/>
                  </a:lnTo>
                  <a:cubicBezTo>
                    <a:pt x="318380" y="328188"/>
                    <a:pt x="328188" y="318380"/>
                    <a:pt x="328188" y="306309"/>
                  </a:cubicBezTo>
                  <a:lnTo>
                    <a:pt x="328188" y="21879"/>
                  </a:lnTo>
                  <a:cubicBezTo>
                    <a:pt x="328188" y="9808"/>
                    <a:pt x="318380" y="0"/>
                    <a:pt x="306309" y="0"/>
                  </a:cubicBezTo>
                  <a:close/>
                  <a:moveTo>
                    <a:pt x="132030" y="114677"/>
                  </a:moveTo>
                  <a:cubicBezTo>
                    <a:pt x="132030" y="122976"/>
                    <a:pt x="125240" y="129766"/>
                    <a:pt x="116941" y="129766"/>
                  </a:cubicBezTo>
                  <a:lnTo>
                    <a:pt x="56584" y="129766"/>
                  </a:lnTo>
                  <a:cubicBezTo>
                    <a:pt x="48285" y="129766"/>
                    <a:pt x="41495" y="122976"/>
                    <a:pt x="41495" y="114677"/>
                  </a:cubicBezTo>
                  <a:lnTo>
                    <a:pt x="41495" y="61865"/>
                  </a:lnTo>
                  <a:cubicBezTo>
                    <a:pt x="41495" y="53566"/>
                    <a:pt x="48285" y="46776"/>
                    <a:pt x="56584" y="46776"/>
                  </a:cubicBezTo>
                  <a:lnTo>
                    <a:pt x="116941" y="46776"/>
                  </a:lnTo>
                  <a:cubicBezTo>
                    <a:pt x="125240" y="46776"/>
                    <a:pt x="132030" y="53566"/>
                    <a:pt x="132030" y="61865"/>
                  </a:cubicBezTo>
                  <a:lnTo>
                    <a:pt x="132030" y="114677"/>
                  </a:lnTo>
                  <a:close/>
                  <a:moveTo>
                    <a:pt x="298764" y="114677"/>
                  </a:moveTo>
                  <a:cubicBezTo>
                    <a:pt x="298764" y="122976"/>
                    <a:pt x="291974" y="129766"/>
                    <a:pt x="283675" y="129766"/>
                  </a:cubicBezTo>
                  <a:lnTo>
                    <a:pt x="223319" y="129766"/>
                  </a:lnTo>
                  <a:cubicBezTo>
                    <a:pt x="215020" y="129766"/>
                    <a:pt x="208230" y="122976"/>
                    <a:pt x="208230" y="114677"/>
                  </a:cubicBezTo>
                  <a:lnTo>
                    <a:pt x="208230" y="61865"/>
                  </a:lnTo>
                  <a:cubicBezTo>
                    <a:pt x="208230" y="53566"/>
                    <a:pt x="215020" y="46776"/>
                    <a:pt x="223319" y="46776"/>
                  </a:cubicBezTo>
                  <a:lnTo>
                    <a:pt x="283675" y="46776"/>
                  </a:lnTo>
                  <a:cubicBezTo>
                    <a:pt x="291974" y="46776"/>
                    <a:pt x="298764" y="53566"/>
                    <a:pt x="298764" y="61865"/>
                  </a:cubicBezTo>
                  <a:lnTo>
                    <a:pt x="298764" y="1146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3AA911-4F52-46D8-A7C0-2721C3CEA449}"/>
                </a:ext>
              </a:extLst>
            </p:cNvPr>
            <p:cNvSpPr/>
            <p:nvPr/>
          </p:nvSpPr>
          <p:spPr>
            <a:xfrm>
              <a:off x="7965616" y="5924050"/>
              <a:ext cx="312069" cy="312086"/>
            </a:xfrm>
            <a:custGeom>
              <a:avLst/>
              <a:gdLst>
                <a:gd name="connsiteX0" fmla="*/ 483606 w 483605"/>
                <a:gd name="connsiteY0" fmla="*/ 451164 h 483632"/>
                <a:gd name="connsiteX1" fmla="*/ 483606 w 483605"/>
                <a:gd name="connsiteY1" fmla="*/ 32441 h 483632"/>
                <a:gd name="connsiteX2" fmla="*/ 451164 w 483605"/>
                <a:gd name="connsiteY2" fmla="*/ 0 h 483632"/>
                <a:gd name="connsiteX3" fmla="*/ 32441 w 483605"/>
                <a:gd name="connsiteY3" fmla="*/ 0 h 483632"/>
                <a:gd name="connsiteX4" fmla="*/ 0 w 483605"/>
                <a:gd name="connsiteY4" fmla="*/ 32441 h 483632"/>
                <a:gd name="connsiteX5" fmla="*/ 0 w 483605"/>
                <a:gd name="connsiteY5" fmla="*/ 451164 h 483632"/>
                <a:gd name="connsiteX6" fmla="*/ 32441 w 483605"/>
                <a:gd name="connsiteY6" fmla="*/ 483606 h 483632"/>
                <a:gd name="connsiteX7" fmla="*/ 451164 w 483605"/>
                <a:gd name="connsiteY7" fmla="*/ 483606 h 483632"/>
                <a:gd name="connsiteX8" fmla="*/ 483606 w 483605"/>
                <a:gd name="connsiteY8" fmla="*/ 451164 h 483632"/>
                <a:gd name="connsiteX9" fmla="*/ 314608 w 483605"/>
                <a:gd name="connsiteY9" fmla="*/ 194649 h 483632"/>
                <a:gd name="connsiteX10" fmla="*/ 292728 w 483605"/>
                <a:gd name="connsiteY10" fmla="*/ 172770 h 483632"/>
                <a:gd name="connsiteX11" fmla="*/ 292728 w 483605"/>
                <a:gd name="connsiteY11" fmla="*/ 83744 h 483632"/>
                <a:gd name="connsiteX12" fmla="*/ 314608 w 483605"/>
                <a:gd name="connsiteY12" fmla="*/ 61865 h 483632"/>
                <a:gd name="connsiteX13" fmla="*/ 392317 w 483605"/>
                <a:gd name="connsiteY13" fmla="*/ 61865 h 483632"/>
                <a:gd name="connsiteX14" fmla="*/ 414196 w 483605"/>
                <a:gd name="connsiteY14" fmla="*/ 83744 h 483632"/>
                <a:gd name="connsiteX15" fmla="*/ 414196 w 483605"/>
                <a:gd name="connsiteY15" fmla="*/ 172770 h 483632"/>
                <a:gd name="connsiteX16" fmla="*/ 392317 w 483605"/>
                <a:gd name="connsiteY16" fmla="*/ 194649 h 483632"/>
                <a:gd name="connsiteX17" fmla="*/ 314608 w 483605"/>
                <a:gd name="connsiteY17" fmla="*/ 194649 h 483632"/>
                <a:gd name="connsiteX18" fmla="*/ 314608 w 483605"/>
                <a:gd name="connsiteY18" fmla="*/ 440602 h 483632"/>
                <a:gd name="connsiteX19" fmla="*/ 292728 w 483605"/>
                <a:gd name="connsiteY19" fmla="*/ 418723 h 483632"/>
                <a:gd name="connsiteX20" fmla="*/ 292728 w 483605"/>
                <a:gd name="connsiteY20" fmla="*/ 329697 h 483632"/>
                <a:gd name="connsiteX21" fmla="*/ 314608 w 483605"/>
                <a:gd name="connsiteY21" fmla="*/ 307818 h 483632"/>
                <a:gd name="connsiteX22" fmla="*/ 392317 w 483605"/>
                <a:gd name="connsiteY22" fmla="*/ 307818 h 483632"/>
                <a:gd name="connsiteX23" fmla="*/ 414196 w 483605"/>
                <a:gd name="connsiteY23" fmla="*/ 329697 h 483632"/>
                <a:gd name="connsiteX24" fmla="*/ 414196 w 483605"/>
                <a:gd name="connsiteY24" fmla="*/ 418723 h 483632"/>
                <a:gd name="connsiteX25" fmla="*/ 392317 w 483605"/>
                <a:gd name="connsiteY25" fmla="*/ 440602 h 483632"/>
                <a:gd name="connsiteX26" fmla="*/ 314608 w 483605"/>
                <a:gd name="connsiteY26" fmla="*/ 440602 h 4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605" h="483632">
                  <a:moveTo>
                    <a:pt x="483606" y="451164"/>
                  </a:moveTo>
                  <a:lnTo>
                    <a:pt x="483606" y="32441"/>
                  </a:lnTo>
                  <a:cubicBezTo>
                    <a:pt x="483606" y="14334"/>
                    <a:pt x="469271" y="0"/>
                    <a:pt x="451164" y="0"/>
                  </a:cubicBezTo>
                  <a:lnTo>
                    <a:pt x="32441" y="0"/>
                  </a:lnTo>
                  <a:cubicBezTo>
                    <a:pt x="14335" y="0"/>
                    <a:pt x="0" y="14334"/>
                    <a:pt x="0" y="32441"/>
                  </a:cubicBezTo>
                  <a:lnTo>
                    <a:pt x="0" y="451164"/>
                  </a:lnTo>
                  <a:cubicBezTo>
                    <a:pt x="0" y="469271"/>
                    <a:pt x="14335" y="483606"/>
                    <a:pt x="32441" y="483606"/>
                  </a:cubicBezTo>
                  <a:lnTo>
                    <a:pt x="451164" y="483606"/>
                  </a:lnTo>
                  <a:cubicBezTo>
                    <a:pt x="468517" y="484360"/>
                    <a:pt x="483606" y="469271"/>
                    <a:pt x="483606" y="451164"/>
                  </a:cubicBezTo>
                  <a:close/>
                  <a:moveTo>
                    <a:pt x="314608" y="194649"/>
                  </a:moveTo>
                  <a:cubicBezTo>
                    <a:pt x="302536" y="194649"/>
                    <a:pt x="292728" y="184842"/>
                    <a:pt x="292728" y="172770"/>
                  </a:cubicBezTo>
                  <a:lnTo>
                    <a:pt x="292728" y="83744"/>
                  </a:lnTo>
                  <a:cubicBezTo>
                    <a:pt x="292728" y="71673"/>
                    <a:pt x="302536" y="61865"/>
                    <a:pt x="314608" y="61865"/>
                  </a:cubicBezTo>
                  <a:lnTo>
                    <a:pt x="392317" y="61865"/>
                  </a:lnTo>
                  <a:cubicBezTo>
                    <a:pt x="404388" y="61865"/>
                    <a:pt x="414196" y="71673"/>
                    <a:pt x="414196" y="83744"/>
                  </a:cubicBezTo>
                  <a:lnTo>
                    <a:pt x="414196" y="172770"/>
                  </a:lnTo>
                  <a:cubicBezTo>
                    <a:pt x="414196" y="184842"/>
                    <a:pt x="404388" y="194649"/>
                    <a:pt x="392317" y="194649"/>
                  </a:cubicBezTo>
                  <a:lnTo>
                    <a:pt x="314608" y="194649"/>
                  </a:lnTo>
                  <a:close/>
                  <a:moveTo>
                    <a:pt x="314608" y="440602"/>
                  </a:moveTo>
                  <a:cubicBezTo>
                    <a:pt x="302536" y="440602"/>
                    <a:pt x="292728" y="430794"/>
                    <a:pt x="292728" y="418723"/>
                  </a:cubicBezTo>
                  <a:lnTo>
                    <a:pt x="292728" y="329697"/>
                  </a:lnTo>
                  <a:cubicBezTo>
                    <a:pt x="292728" y="317626"/>
                    <a:pt x="302536" y="307818"/>
                    <a:pt x="314608" y="307818"/>
                  </a:cubicBezTo>
                  <a:lnTo>
                    <a:pt x="392317" y="307818"/>
                  </a:lnTo>
                  <a:cubicBezTo>
                    <a:pt x="404388" y="307818"/>
                    <a:pt x="414196" y="317626"/>
                    <a:pt x="414196" y="329697"/>
                  </a:cubicBezTo>
                  <a:lnTo>
                    <a:pt x="414196" y="418723"/>
                  </a:lnTo>
                  <a:cubicBezTo>
                    <a:pt x="414196" y="430794"/>
                    <a:pt x="404388" y="440602"/>
                    <a:pt x="392317" y="440602"/>
                  </a:cubicBezTo>
                  <a:lnTo>
                    <a:pt x="314608" y="44060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690716-9C05-48B4-9278-48B7AF1C02AE}"/>
                </a:ext>
              </a:extLst>
            </p:cNvPr>
            <p:cNvSpPr/>
            <p:nvPr/>
          </p:nvSpPr>
          <p:spPr>
            <a:xfrm>
              <a:off x="6368011" y="5686397"/>
              <a:ext cx="1080572" cy="766589"/>
            </a:xfrm>
            <a:custGeom>
              <a:avLst/>
              <a:gdLst>
                <a:gd name="connsiteX0" fmla="*/ 1673780 w 1674534"/>
                <a:gd name="connsiteY0" fmla="*/ 507103 h 1187963"/>
                <a:gd name="connsiteX1" fmla="*/ 491549 w 1674534"/>
                <a:gd name="connsiteY1" fmla="*/ 498050 h 1187963"/>
                <a:gd name="connsiteX2" fmla="*/ 468915 w 1674534"/>
                <a:gd name="connsiteY2" fmla="*/ 517666 h 1187963"/>
                <a:gd name="connsiteX3" fmla="*/ 473442 w 1674534"/>
                <a:gd name="connsiteY3" fmla="*/ 667802 h 1187963"/>
                <a:gd name="connsiteX4" fmla="*/ 502112 w 1674534"/>
                <a:gd name="connsiteY4" fmla="*/ 691191 h 1187963"/>
                <a:gd name="connsiteX5" fmla="*/ 622824 w 1674534"/>
                <a:gd name="connsiteY5" fmla="*/ 690436 h 1187963"/>
                <a:gd name="connsiteX6" fmla="*/ 656020 w 1674534"/>
                <a:gd name="connsiteY6" fmla="*/ 720614 h 1187963"/>
                <a:gd name="connsiteX7" fmla="*/ 656020 w 1674534"/>
                <a:gd name="connsiteY7" fmla="*/ 992218 h 1187963"/>
                <a:gd name="connsiteX8" fmla="*/ 625087 w 1674534"/>
                <a:gd name="connsiteY8" fmla="*/ 1030696 h 1187963"/>
                <a:gd name="connsiteX9" fmla="*/ 203346 w 1674534"/>
                <a:gd name="connsiteY9" fmla="*/ 811904 h 1187963"/>
                <a:gd name="connsiteX10" fmla="*/ 197311 w 1674534"/>
                <a:gd name="connsiteY10" fmla="*/ 400725 h 1187963"/>
                <a:gd name="connsiteX11" fmla="*/ 480986 w 1674534"/>
                <a:gd name="connsiteY11" fmla="*/ 154018 h 1187963"/>
                <a:gd name="connsiteX12" fmla="*/ 745046 w 1674534"/>
                <a:gd name="connsiteY12" fmla="*/ 192495 h 1187963"/>
                <a:gd name="connsiteX13" fmla="*/ 775978 w 1674534"/>
                <a:gd name="connsiteY13" fmla="*/ 75555 h 1187963"/>
                <a:gd name="connsiteX14" fmla="*/ 752590 w 1674534"/>
                <a:gd name="connsiteY14" fmla="*/ 34815 h 1187963"/>
                <a:gd name="connsiteX15" fmla="*/ 594909 w 1674534"/>
                <a:gd name="connsiteY15" fmla="*/ 2373 h 1187963"/>
                <a:gd name="connsiteX16" fmla="*/ 46420 w 1674534"/>
                <a:gd name="connsiteY16" fmla="*/ 339614 h 1187963"/>
                <a:gd name="connsiteX17" fmla="*/ 53965 w 1674534"/>
                <a:gd name="connsiteY17" fmla="*/ 892630 h 1187963"/>
                <a:gd name="connsiteX18" fmla="*/ 344430 w 1674534"/>
                <a:gd name="connsiteY18" fmla="*/ 1164989 h 1187963"/>
                <a:gd name="connsiteX19" fmla="*/ 788049 w 1674534"/>
                <a:gd name="connsiteY19" fmla="*/ 1137828 h 1187963"/>
                <a:gd name="connsiteX20" fmla="*/ 810683 w 1674534"/>
                <a:gd name="connsiteY20" fmla="*/ 1097088 h 1187963"/>
                <a:gd name="connsiteX21" fmla="*/ 809929 w 1674534"/>
                <a:gd name="connsiteY21" fmla="*/ 685909 h 1187963"/>
                <a:gd name="connsiteX22" fmla="*/ 841617 w 1674534"/>
                <a:gd name="connsiteY22" fmla="*/ 654977 h 1187963"/>
                <a:gd name="connsiteX23" fmla="*/ 1674535 w 1674534"/>
                <a:gd name="connsiteY23" fmla="*/ 661767 h 1187963"/>
                <a:gd name="connsiteX24" fmla="*/ 1674535 w 1674534"/>
                <a:gd name="connsiteY24" fmla="*/ 507103 h 11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534" h="1187963">
                  <a:moveTo>
                    <a:pt x="1673780" y="507103"/>
                  </a:moveTo>
                  <a:cubicBezTo>
                    <a:pt x="1630777" y="504840"/>
                    <a:pt x="524745" y="500314"/>
                    <a:pt x="491549" y="498050"/>
                  </a:cubicBezTo>
                  <a:cubicBezTo>
                    <a:pt x="474950" y="496541"/>
                    <a:pt x="468161" y="501068"/>
                    <a:pt x="468915" y="517666"/>
                  </a:cubicBezTo>
                  <a:cubicBezTo>
                    <a:pt x="471178" y="567460"/>
                    <a:pt x="465897" y="618008"/>
                    <a:pt x="473442" y="667802"/>
                  </a:cubicBezTo>
                  <a:cubicBezTo>
                    <a:pt x="476460" y="688927"/>
                    <a:pt x="484759" y="691945"/>
                    <a:pt x="502112" y="691191"/>
                  </a:cubicBezTo>
                  <a:cubicBezTo>
                    <a:pt x="542097" y="690436"/>
                    <a:pt x="582838" y="691945"/>
                    <a:pt x="622824" y="690436"/>
                  </a:cubicBezTo>
                  <a:cubicBezTo>
                    <a:pt x="645458" y="689682"/>
                    <a:pt x="656020" y="694208"/>
                    <a:pt x="656020" y="720614"/>
                  </a:cubicBezTo>
                  <a:cubicBezTo>
                    <a:pt x="654511" y="811149"/>
                    <a:pt x="654511" y="901684"/>
                    <a:pt x="656020" y="992218"/>
                  </a:cubicBezTo>
                  <a:cubicBezTo>
                    <a:pt x="656775" y="1017116"/>
                    <a:pt x="644703" y="1026169"/>
                    <a:pt x="625087" y="1030696"/>
                  </a:cubicBezTo>
                  <a:cubicBezTo>
                    <a:pt x="441755" y="1069173"/>
                    <a:pt x="274265" y="1015607"/>
                    <a:pt x="203346" y="811904"/>
                  </a:cubicBezTo>
                  <a:cubicBezTo>
                    <a:pt x="155816" y="676856"/>
                    <a:pt x="155062" y="537282"/>
                    <a:pt x="197311" y="400725"/>
                  </a:cubicBezTo>
                  <a:cubicBezTo>
                    <a:pt x="240315" y="261905"/>
                    <a:pt x="333113" y="174389"/>
                    <a:pt x="480986" y="154018"/>
                  </a:cubicBezTo>
                  <a:cubicBezTo>
                    <a:pt x="571521" y="141193"/>
                    <a:pt x="658284" y="154773"/>
                    <a:pt x="745046" y="192495"/>
                  </a:cubicBezTo>
                  <a:cubicBezTo>
                    <a:pt x="755608" y="152509"/>
                    <a:pt x="763907" y="114032"/>
                    <a:pt x="775978" y="75555"/>
                  </a:cubicBezTo>
                  <a:cubicBezTo>
                    <a:pt x="783523" y="51412"/>
                    <a:pt x="773716" y="43113"/>
                    <a:pt x="752590" y="34815"/>
                  </a:cubicBezTo>
                  <a:cubicBezTo>
                    <a:pt x="701287" y="15199"/>
                    <a:pt x="648475" y="6900"/>
                    <a:pt x="594909" y="2373"/>
                  </a:cubicBezTo>
                  <a:cubicBezTo>
                    <a:pt x="361028" y="-17243"/>
                    <a:pt x="136955" y="83854"/>
                    <a:pt x="46420" y="339614"/>
                  </a:cubicBezTo>
                  <a:cubicBezTo>
                    <a:pt x="-19218" y="523702"/>
                    <a:pt x="-13936" y="710052"/>
                    <a:pt x="53965" y="892630"/>
                  </a:cubicBezTo>
                  <a:cubicBezTo>
                    <a:pt x="105267" y="1029941"/>
                    <a:pt x="201084" y="1125757"/>
                    <a:pt x="344430" y="1164989"/>
                  </a:cubicBezTo>
                  <a:cubicBezTo>
                    <a:pt x="494567" y="1206484"/>
                    <a:pt x="643194" y="1188377"/>
                    <a:pt x="788049" y="1137828"/>
                  </a:cubicBezTo>
                  <a:cubicBezTo>
                    <a:pt x="809929" y="1130284"/>
                    <a:pt x="810683" y="1115949"/>
                    <a:pt x="810683" y="1097088"/>
                  </a:cubicBezTo>
                  <a:cubicBezTo>
                    <a:pt x="809929" y="959777"/>
                    <a:pt x="811438" y="823220"/>
                    <a:pt x="809929" y="685909"/>
                  </a:cubicBezTo>
                  <a:cubicBezTo>
                    <a:pt x="809929" y="661013"/>
                    <a:pt x="816719" y="654222"/>
                    <a:pt x="841617" y="654977"/>
                  </a:cubicBezTo>
                  <a:cubicBezTo>
                    <a:pt x="939696" y="657240"/>
                    <a:pt x="1519871" y="657240"/>
                    <a:pt x="1674535" y="661767"/>
                  </a:cubicBezTo>
                  <a:lnTo>
                    <a:pt x="1674535" y="507103"/>
                  </a:ln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8C5DAA6-31CB-48FF-841A-A1B9E09AAE54}"/>
                </a:ext>
              </a:extLst>
            </p:cNvPr>
            <p:cNvSpPr/>
            <p:nvPr/>
          </p:nvSpPr>
          <p:spPr>
            <a:xfrm>
              <a:off x="1674291" y="6016064"/>
              <a:ext cx="505986" cy="502125"/>
            </a:xfrm>
            <a:custGeom>
              <a:avLst/>
              <a:gdLst>
                <a:gd name="connsiteX0" fmla="*/ 436854 w 505986"/>
                <a:gd name="connsiteY0" fmla="*/ 0 h 502125"/>
                <a:gd name="connsiteX1" fmla="*/ 505986 w 505986"/>
                <a:gd name="connsiteY1" fmla="*/ 0 h 502125"/>
                <a:gd name="connsiteX2" fmla="*/ 500144 w 505986"/>
                <a:gd name="connsiteY2" fmla="*/ 369517 h 502125"/>
                <a:gd name="connsiteX3" fmla="*/ 375025 w 505986"/>
                <a:gd name="connsiteY3" fmla="*/ 498531 h 502125"/>
                <a:gd name="connsiteX4" fmla="*/ 13966 w 505986"/>
                <a:gd name="connsiteY4" fmla="*/ 502122 h 502125"/>
                <a:gd name="connsiteX5" fmla="*/ 0 w 505986"/>
                <a:gd name="connsiteY5" fmla="*/ 502077 h 502125"/>
                <a:gd name="connsiteX6" fmla="*/ 0 w 505986"/>
                <a:gd name="connsiteY6" fmla="*/ 432700 h 502125"/>
                <a:gd name="connsiteX7" fmla="*/ 42020 w 505986"/>
                <a:gd name="connsiteY7" fmla="*/ 432503 h 502125"/>
                <a:gd name="connsiteX8" fmla="*/ 359932 w 505986"/>
                <a:gd name="connsiteY8" fmla="*/ 430860 h 502125"/>
                <a:gd name="connsiteX9" fmla="*/ 429551 w 505986"/>
                <a:gd name="connsiteY9" fmla="*/ 362701 h 502125"/>
                <a:gd name="connsiteX10" fmla="*/ 436854 w 505986"/>
                <a:gd name="connsiteY10" fmla="*/ 0 h 50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986" h="502125">
                  <a:moveTo>
                    <a:pt x="436854" y="0"/>
                  </a:moveTo>
                  <a:lnTo>
                    <a:pt x="505986" y="0"/>
                  </a:lnTo>
                  <a:cubicBezTo>
                    <a:pt x="505500" y="487"/>
                    <a:pt x="501605" y="255108"/>
                    <a:pt x="500144" y="369517"/>
                  </a:cubicBezTo>
                  <a:cubicBezTo>
                    <a:pt x="499171" y="450821"/>
                    <a:pt x="455354" y="496584"/>
                    <a:pt x="375025" y="498531"/>
                  </a:cubicBezTo>
                  <a:cubicBezTo>
                    <a:pt x="254774" y="501453"/>
                    <a:pt x="134400" y="502183"/>
                    <a:pt x="13966" y="502122"/>
                  </a:cubicBezTo>
                  <a:lnTo>
                    <a:pt x="0" y="502077"/>
                  </a:lnTo>
                  <a:lnTo>
                    <a:pt x="0" y="432700"/>
                  </a:lnTo>
                  <a:lnTo>
                    <a:pt x="42020" y="432503"/>
                  </a:lnTo>
                  <a:cubicBezTo>
                    <a:pt x="204019" y="431712"/>
                    <a:pt x="356767" y="430860"/>
                    <a:pt x="359932" y="430860"/>
                  </a:cubicBezTo>
                  <a:cubicBezTo>
                    <a:pt x="416893" y="429886"/>
                    <a:pt x="426630" y="418689"/>
                    <a:pt x="429551" y="362701"/>
                  </a:cubicBezTo>
                  <a:cubicBezTo>
                    <a:pt x="433933" y="271661"/>
                    <a:pt x="435393" y="21907"/>
                    <a:pt x="436854" y="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1B568D7-528E-4078-9424-8AE795659FE6}"/>
              </a:ext>
            </a:extLst>
          </p:cNvPr>
          <p:cNvSpPr txBox="1"/>
          <p:nvPr/>
        </p:nvSpPr>
        <p:spPr>
          <a:xfrm>
            <a:off x="5122606" y="733805"/>
            <a:ext cx="6302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Model je n</a:t>
            </a: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aglasio je afektivne, kognitivne i psihološke promjene koje iskuse akteri procesa istraživanja od inicijacije do prezentacije.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4F5A981F-D6CA-4847-ABC6-1D14BFA6082F}"/>
              </a:ext>
            </a:extLst>
          </p:cNvPr>
          <p:cNvSpPr>
            <a:spLocks noChangeAspect="1"/>
          </p:cNvSpPr>
          <p:nvPr/>
        </p:nvSpPr>
        <p:spPr>
          <a:xfrm>
            <a:off x="4279900" y="2550619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739D3D49-24EE-4573-AC96-7BB2E0062D76}"/>
              </a:ext>
            </a:extLst>
          </p:cNvPr>
          <p:cNvSpPr/>
          <p:nvPr/>
        </p:nvSpPr>
        <p:spPr>
          <a:xfrm>
            <a:off x="4226392" y="3761825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281F095B-D94A-4902-8C4B-0497E560D04E}"/>
              </a:ext>
            </a:extLst>
          </p:cNvPr>
          <p:cNvSpPr/>
          <p:nvPr/>
        </p:nvSpPr>
        <p:spPr>
          <a:xfrm>
            <a:off x="4604930" y="888626"/>
            <a:ext cx="427813" cy="3886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E913D8B1-7751-4E73-BFC1-78268B89D673}"/>
              </a:ext>
            </a:extLst>
          </p:cNvPr>
          <p:cNvSpPr/>
          <p:nvPr/>
        </p:nvSpPr>
        <p:spPr>
          <a:xfrm>
            <a:off x="7865568" y="2550619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710512C4-E10E-4AA8-B503-89675545FE19}"/>
              </a:ext>
            </a:extLst>
          </p:cNvPr>
          <p:cNvSpPr/>
          <p:nvPr/>
        </p:nvSpPr>
        <p:spPr>
          <a:xfrm>
            <a:off x="7783295" y="3886594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404B5F-0651-4696-A6E5-749FDA72DB88}"/>
              </a:ext>
            </a:extLst>
          </p:cNvPr>
          <p:cNvSpPr txBox="1"/>
          <p:nvPr/>
        </p:nvSpPr>
        <p:spPr>
          <a:xfrm>
            <a:off x="4888343" y="2437517"/>
            <a:ext cx="259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P</a:t>
            </a: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roces traženja odgovora na upit.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1C8105-0D6B-466F-BD7F-FB8D226EC11A}"/>
              </a:ext>
            </a:extLst>
          </p:cNvPr>
          <p:cNvSpPr txBox="1"/>
          <p:nvPr/>
        </p:nvSpPr>
        <p:spPr>
          <a:xfrm>
            <a:off x="8922249" y="2167682"/>
            <a:ext cx="2594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592335-DF21-4554-9454-4C049553E99C}"/>
              </a:ext>
            </a:extLst>
          </p:cNvPr>
          <p:cNvSpPr txBox="1"/>
          <p:nvPr/>
        </p:nvSpPr>
        <p:spPr>
          <a:xfrm>
            <a:off x="4836015" y="3484593"/>
            <a:ext cx="306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Proces je š</a:t>
            </a: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iri je od lokacije informacijskog izvora ili odgovora na specifično pitanje.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992CD9-C384-4363-B443-13A4CD82401B}"/>
              </a:ext>
            </a:extLst>
          </p:cNvPr>
          <p:cNvSpPr txBox="1"/>
          <p:nvPr/>
        </p:nvSpPr>
        <p:spPr>
          <a:xfrm>
            <a:off x="8361799" y="3825963"/>
            <a:ext cx="314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Proces učenja nije rutinski, niti standardiziran postupak.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58988B2-3C3A-4943-94F9-3B62F0EC5DBB}"/>
              </a:ext>
            </a:extLst>
          </p:cNvPr>
          <p:cNvSpPr txBox="1"/>
          <p:nvPr/>
        </p:nvSpPr>
        <p:spPr>
          <a:xfrm>
            <a:off x="606831" y="570839"/>
            <a:ext cx="437314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bs-Latn-BA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 traženja informacija </a:t>
            </a:r>
          </a:p>
          <a:p>
            <a:r>
              <a:rPr lang="bs-Latn-BA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C. Kuhlthau</a:t>
            </a:r>
            <a:endParaRPr lang="en-US" altLang="ko-K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1D155FC-2458-40E3-8842-9DBF7B755A96}"/>
              </a:ext>
            </a:extLst>
          </p:cNvPr>
          <p:cNvSpPr txBox="1"/>
          <p:nvPr/>
        </p:nvSpPr>
        <p:spPr>
          <a:xfrm>
            <a:off x="8275370" y="2291427"/>
            <a:ext cx="3319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Model uzima u obzir proces traženja, kao i produkt traženja - komplesnost procesa učenja iz potrage za informacijama.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5">
            <a:extLst>
              <a:ext uri="{FF2B5EF4-FFF2-40B4-BE49-F238E27FC236}">
                <a16:creationId xmlns:a16="http://schemas.microsoft.com/office/drawing/2014/main" id="{DB854559-ADEA-4BA7-85AC-B4F642CDF8A2}"/>
              </a:ext>
            </a:extLst>
          </p:cNvPr>
          <p:cNvGrpSpPr/>
          <p:nvPr/>
        </p:nvGrpSpPr>
        <p:grpSpPr>
          <a:xfrm>
            <a:off x="578265" y="729092"/>
            <a:ext cx="2889552" cy="5406274"/>
            <a:chOff x="445712" y="1449040"/>
            <a:chExt cx="2113018" cy="3924176"/>
          </a:xfrm>
        </p:grpSpPr>
        <p:sp>
          <p:nvSpPr>
            <p:cNvPr id="52" name="Rounded Rectangle 17">
              <a:extLst>
                <a:ext uri="{FF2B5EF4-FFF2-40B4-BE49-F238E27FC236}">
                  <a16:creationId xmlns:a16="http://schemas.microsoft.com/office/drawing/2014/main" id="{9E3EBB13-2507-4B7E-8383-3700ABFC087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018FD09D-A193-4CB3-8822-5A3BCF27651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4" name="Group 24">
              <a:extLst>
                <a:ext uri="{FF2B5EF4-FFF2-40B4-BE49-F238E27FC236}">
                  <a16:creationId xmlns:a16="http://schemas.microsoft.com/office/drawing/2014/main" id="{B3D7894D-88E0-459B-9835-295680D71AB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5" name="Oval 22">
                <a:extLst>
                  <a:ext uri="{FF2B5EF4-FFF2-40B4-BE49-F238E27FC236}">
                    <a16:creationId xmlns:a16="http://schemas.microsoft.com/office/drawing/2014/main" id="{2C207183-E9F4-4A16-B7AA-824358DB14D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C2FFB2B-25D8-4BC3-99AC-AA5A9611C74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88271" y="4100327"/>
            <a:ext cx="301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traženja informacija C. Kuhlthau je temelj modela vođenog istraživačkog učenja.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33706" y="4161228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91283" y="4899507"/>
            <a:ext cx="3169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Knjiga je n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amijenjena je prvenstveno školskim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bibliotekarima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, koje autorice smatraju izuzetno važnim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faktorom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u preobrazbi škole za 21. stoljeće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13385" y="5407775"/>
            <a:ext cx="27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za implementaciju podučavanja MIP-u u školama.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760661" y="5385536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97280" y="4161228"/>
            <a:ext cx="27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M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odel učenja utemeljen na vođenom istraživanju.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6054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31568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7980881" y="424538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7898572" y="5557681"/>
            <a:ext cx="454800" cy="33994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1030" name="Picture 6" descr="GIDP">
            <a:extLst>
              <a:ext uri="{FF2B5EF4-FFF2-40B4-BE49-F238E27FC236}">
                <a16:creationId xmlns:a16="http://schemas.microsoft.com/office/drawing/2014/main" id="{A723C54F-38EA-4B1B-88D4-F585C044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65" y="152746"/>
            <a:ext cx="5079770" cy="376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4EB68C-1F1E-4B91-865F-E79E0B1AB859}"/>
              </a:ext>
            </a:extLst>
          </p:cNvPr>
          <p:cNvSpPr txBox="1"/>
          <p:nvPr/>
        </p:nvSpPr>
        <p:spPr>
          <a:xfrm>
            <a:off x="3669786" y="324524"/>
            <a:ext cx="3095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vođenog </a:t>
            </a:r>
          </a:p>
          <a:p>
            <a:r>
              <a:rPr lang="bs-Latn-B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istraživačkog učenja - VIU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A9ADDE6-3309-4A6D-B407-C90AAF64D220}"/>
              </a:ext>
            </a:extLst>
          </p:cNvPr>
          <p:cNvSpPr/>
          <p:nvPr/>
        </p:nvSpPr>
        <p:spPr>
          <a:xfrm>
            <a:off x="4052273" y="4190313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B49BDD0F-DD0F-4589-BF8D-DEC530B60494}"/>
              </a:ext>
            </a:extLst>
          </p:cNvPr>
          <p:cNvSpPr/>
          <p:nvPr/>
        </p:nvSpPr>
        <p:spPr>
          <a:xfrm rot="18900000">
            <a:off x="4321791" y="4321845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F8CB342-C724-4E16-9998-05FD65967804}"/>
              </a:ext>
            </a:extLst>
          </p:cNvPr>
          <p:cNvSpPr/>
          <p:nvPr/>
        </p:nvSpPr>
        <p:spPr>
          <a:xfrm>
            <a:off x="4047615" y="5468676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0" name="Oval 35">
            <a:extLst>
              <a:ext uri="{FF2B5EF4-FFF2-40B4-BE49-F238E27FC236}">
                <a16:creationId xmlns:a16="http://schemas.microsoft.com/office/drawing/2014/main" id="{6E5F20D3-1C9B-41DE-B083-4693F0147164}"/>
              </a:ext>
            </a:extLst>
          </p:cNvPr>
          <p:cNvSpPr/>
          <p:nvPr/>
        </p:nvSpPr>
        <p:spPr>
          <a:xfrm>
            <a:off x="4193001" y="5573024"/>
            <a:ext cx="407223" cy="500497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6CA7AA-1820-4DF5-8A7C-CF87606F27E0}"/>
              </a:ext>
            </a:extLst>
          </p:cNvPr>
          <p:cNvSpPr txBox="1"/>
          <p:nvPr/>
        </p:nvSpPr>
        <p:spPr>
          <a:xfrm>
            <a:off x="10274710" y="2930013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(Slika 1)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F803FB-4A92-4CCE-8B69-856D6B1F9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 descr="Amazon.com: Guided Inquiry Design: A Framework for Inquiry in Your School  (Libraries Unlimited Guided Inquiry): 9781610690096: Kuhlthau, Carol C.,  Maniotes, Leslie K., Caspari, Ann K.: Books">
            <a:extLst>
              <a:ext uri="{FF2B5EF4-FFF2-40B4-BE49-F238E27FC236}">
                <a16:creationId xmlns:a16="http://schemas.microsoft.com/office/drawing/2014/main" id="{E8318751-1D06-4395-84B4-F724D97EF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r="14534"/>
          <a:stretch/>
        </p:blipFill>
        <p:spPr bwMode="auto">
          <a:xfrm>
            <a:off x="891842" y="1740800"/>
            <a:ext cx="2329352" cy="36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000" dirty="0"/>
              <a:t>Šest principa modela VIU (Guided Inquiry)</a:t>
            </a:r>
            <a:endParaRPr lang="en-US" sz="4000" dirty="0"/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D1E0C3EA-9803-4F48-A395-D76194C72CAE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09C0C09A-B2BF-464B-A9BF-1B5E00B47BF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A448AEBC-246A-43B5-97B3-01C73F6F67F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979B3077-4B93-4EC8-9404-BAFB7569E71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6024B10-A5C2-4FB5-9D25-74977E97AE9C}"/>
              </a:ext>
            </a:extLst>
          </p:cNvPr>
          <p:cNvSpPr/>
          <p:nvPr/>
        </p:nvSpPr>
        <p:spPr>
          <a:xfrm>
            <a:off x="0" y="5789946"/>
            <a:ext cx="12191999" cy="106805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AEC5CC-F028-40CF-AC8E-2CF8EF250B9A}"/>
              </a:ext>
            </a:extLst>
          </p:cNvPr>
          <p:cNvGrpSpPr/>
          <p:nvPr/>
        </p:nvGrpSpPr>
        <p:grpSpPr>
          <a:xfrm>
            <a:off x="4500643" y="4644688"/>
            <a:ext cx="3220608" cy="1548961"/>
            <a:chOff x="2591472" y="4529905"/>
            <a:chExt cx="2892231" cy="13910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D9FF23-0EBF-482B-8162-E9AE8D465818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F49879-6DA3-4EFB-8AC6-7D63A945A2AE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4B947D5-6813-4CF5-8C8A-1898DF7B1284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82159EDC-BA4D-4244-90E4-987D067E3A52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5" name="Rounded Rectangle 3">
                    <a:extLst>
                      <a:ext uri="{FF2B5EF4-FFF2-40B4-BE49-F238E27FC236}">
                        <a16:creationId xmlns:a16="http://schemas.microsoft.com/office/drawing/2014/main" id="{AE51DDAF-65F3-44C8-AF89-4768C4DFA5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D3729118-3A3A-4991-B80A-11625E2FE7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7" name="Trapezoid 26">
                    <a:extLst>
                      <a:ext uri="{FF2B5EF4-FFF2-40B4-BE49-F238E27FC236}">
                        <a16:creationId xmlns:a16="http://schemas.microsoft.com/office/drawing/2014/main" id="{DAC987ED-A016-40A2-866D-31FB458626D9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5ACAF8C-C72A-4789-842B-A5396174E4E7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B8E710-24C3-4CAC-BA8F-D32680D2351E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4E760C-F2F6-4446-872B-A6375858807D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42E5662-6310-4BB4-A47F-FAC5372C4ABA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9" name="Rounded Rectangle 1">
                  <a:extLst>
                    <a:ext uri="{FF2B5EF4-FFF2-40B4-BE49-F238E27FC236}">
                      <a16:creationId xmlns:a16="http://schemas.microsoft.com/office/drawing/2014/main" id="{7C2CD549-F4EB-4621-ABCA-C321C5DFD6B1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33D80C6-ED12-4A7F-B9D7-F43E98715C73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6E215-6E7C-4D14-B39D-E3FB7FD7168A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3704405-2F8B-4D8C-B59D-A56AFE9302D7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696EE58-8645-4556-BEB0-98A8829F7858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FFF0C791-1946-4B6D-9275-68BE6D49BB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5" name="Rounded Rectangle 60">
                  <a:extLst>
                    <a:ext uri="{FF2B5EF4-FFF2-40B4-BE49-F238E27FC236}">
                      <a16:creationId xmlns:a16="http://schemas.microsoft.com/office/drawing/2014/main" id="{E453ED4E-035E-4924-B16A-CDFDC69D7042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74A02C0-F041-4C96-B837-448BF062E8EB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F0BEE4B-224C-4865-BA56-63DD3F81DEEA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29" name="Elbow Connector 49">
              <a:extLst>
                <a:ext uri="{FF2B5EF4-FFF2-40B4-BE49-F238E27FC236}">
                  <a16:creationId xmlns:a16="http://schemas.microsoft.com/office/drawing/2014/main" id="{3C5A7F50-1B29-4C5C-8FB4-481FF5C812C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50">
              <a:extLst>
                <a:ext uri="{FF2B5EF4-FFF2-40B4-BE49-F238E27FC236}">
                  <a16:creationId xmlns:a16="http://schemas.microsoft.com/office/drawing/2014/main" id="{3443B610-47ED-41B9-9449-54DB47DDE15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51">
              <a:extLst>
                <a:ext uri="{FF2B5EF4-FFF2-40B4-BE49-F238E27FC236}">
                  <a16:creationId xmlns:a16="http://schemas.microsoft.com/office/drawing/2014/main" id="{2881CEE5-7680-4B86-8A8D-9C16C5BE664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D79B1F18-EBF5-4F6A-9EB1-5AAD08CCBE71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87B80C-8F1C-4935-AAA0-6A7272531908}"/>
              </a:ext>
            </a:extLst>
          </p:cNvPr>
          <p:cNvSpPr txBox="1"/>
          <p:nvPr/>
        </p:nvSpPr>
        <p:spPr>
          <a:xfrm>
            <a:off x="628651" y="1507368"/>
            <a:ext cx="35296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Djeca uče kada su aktivno uključena i kada razmišljaju o tom iskustvu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C3F605-5FED-4124-A150-FA30621C05E8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841534-89AD-41CC-8C19-E6B17A2C1DE2}"/>
              </a:ext>
            </a:extLst>
          </p:cNvPr>
          <p:cNvSpPr txBox="1"/>
          <p:nvPr/>
        </p:nvSpPr>
        <p:spPr>
          <a:xfrm>
            <a:off x="8046975" y="2618890"/>
            <a:ext cx="353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Djeca uče kroz interakciju s drugima.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60BB1C-A1B1-4D07-A4CC-FAF43C65AFCD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7D29F6-9D26-40AA-A067-E3D3D2A18126}"/>
              </a:ext>
            </a:extLst>
          </p:cNvPr>
          <p:cNvSpPr txBox="1"/>
          <p:nvPr/>
        </p:nvSpPr>
        <p:spPr>
          <a:xfrm>
            <a:off x="8046975" y="3518704"/>
            <a:ext cx="3535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Djeca uče uz podučavanje i iskustvo koje je u skladu s njihovim kognitivnim razvojem.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D6083C-1D63-418F-B3B5-370477CD9B48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A6AE4-B588-458B-8402-87C71AFB86C7}"/>
              </a:ext>
            </a:extLst>
          </p:cNvPr>
          <p:cNvSpPr txBox="1"/>
          <p:nvPr/>
        </p:nvSpPr>
        <p:spPr>
          <a:xfrm>
            <a:off x="8046975" y="1599396"/>
            <a:ext cx="353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Djeca uče na različite načine.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03C814-5747-4F47-9D70-66932AD7C1CA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0C0036-8A2B-43FD-9FC4-F80AA4731C60}"/>
              </a:ext>
            </a:extLst>
          </p:cNvPr>
          <p:cNvSpPr txBox="1"/>
          <p:nvPr/>
        </p:nvSpPr>
        <p:spPr>
          <a:xfrm>
            <a:off x="323529" y="2513024"/>
            <a:ext cx="383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Djeca uče povezujući s onim što već znaju.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1E96354-9E2E-4FC7-84F3-4974114C5A08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6A2A41-D532-4ED6-9439-B5AACEDF08AE}"/>
              </a:ext>
            </a:extLst>
          </p:cNvPr>
          <p:cNvSpPr txBox="1"/>
          <p:nvPr/>
        </p:nvSpPr>
        <p:spPr>
          <a:xfrm>
            <a:off x="628651" y="3518704"/>
            <a:ext cx="3529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Kod djece se razvija mišljenje višeg reda uz pomoć mentorstva u kritičnim tačkama procesa učenja.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Donut 15">
            <a:extLst>
              <a:ext uri="{FF2B5EF4-FFF2-40B4-BE49-F238E27FC236}">
                <a16:creationId xmlns:a16="http://schemas.microsoft.com/office/drawing/2014/main" id="{05D5A266-7FAB-450D-A4C2-5886F61142C5}"/>
              </a:ext>
            </a:extLst>
          </p:cNvPr>
          <p:cNvSpPr>
            <a:spLocks/>
          </p:cNvSpPr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Oval 1">
            <a:extLst>
              <a:ext uri="{FF2B5EF4-FFF2-40B4-BE49-F238E27FC236}">
                <a16:creationId xmlns:a16="http://schemas.microsoft.com/office/drawing/2014/main" id="{575C751B-3D07-4D70-B941-EB5F2053AA37}"/>
              </a:ext>
            </a:extLst>
          </p:cNvPr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자유형: 도형 94">
            <a:extLst>
              <a:ext uri="{FF2B5EF4-FFF2-40B4-BE49-F238E27FC236}">
                <a16:creationId xmlns:a16="http://schemas.microsoft.com/office/drawing/2014/main" id="{E1739793-3318-4BFE-88E6-06CA5355C0F7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72B1A176-6A75-481F-829C-1E4F54ADDD05}"/>
              </a:ext>
            </a:extLst>
          </p:cNvPr>
          <p:cNvSpPr/>
          <p:nvPr/>
        </p:nvSpPr>
        <p:spPr>
          <a:xfrm rot="2700000">
            <a:off x="7456649" y="3521363"/>
            <a:ext cx="323879" cy="619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Freeform 108">
            <a:extLst>
              <a:ext uri="{FF2B5EF4-FFF2-40B4-BE49-F238E27FC236}">
                <a16:creationId xmlns:a16="http://schemas.microsoft.com/office/drawing/2014/main" id="{2C18C9DA-CA78-44F1-AD9B-FC4CF814A48D}"/>
              </a:ext>
            </a:extLst>
          </p:cNvPr>
          <p:cNvSpPr/>
          <p:nvPr/>
        </p:nvSpPr>
        <p:spPr>
          <a:xfrm>
            <a:off x="7344117" y="254131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Donut 22">
            <a:extLst>
              <a:ext uri="{FF2B5EF4-FFF2-40B4-BE49-F238E27FC236}">
                <a16:creationId xmlns:a16="http://schemas.microsoft.com/office/drawing/2014/main" id="{9929B948-55B1-49F2-8847-4E5B8CBC2F65}"/>
              </a:ext>
            </a:extLst>
          </p:cNvPr>
          <p:cNvSpPr>
            <a:spLocks noChangeAspect="1"/>
          </p:cNvSpPr>
          <p:nvPr/>
        </p:nvSpPr>
        <p:spPr>
          <a:xfrm>
            <a:off x="7344117" y="1673177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10151</TotalTime>
  <Words>1236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맑은 고딕</vt:lpstr>
      <vt:lpstr>-apple-system</vt:lpstr>
      <vt:lpstr>Arial</vt:lpstr>
      <vt:lpstr>Arial Unicode MS</vt:lpstr>
      <vt:lpstr>Calibri</vt:lpstr>
      <vt:lpstr>FZShuTi</vt:lpstr>
      <vt:lpstr>HY견명조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PC</cp:lastModifiedBy>
  <cp:revision>197</cp:revision>
  <dcterms:created xsi:type="dcterms:W3CDTF">2020-01-20T05:08:25Z</dcterms:created>
  <dcterms:modified xsi:type="dcterms:W3CDTF">2023-06-05T09:41:39Z</dcterms:modified>
</cp:coreProperties>
</file>